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2"/>
    <p:sldMasterId id="2147484214" r:id="rId53"/>
    <p:sldMasterId id="2147483660" r:id="rId54"/>
  </p:sldMasterIdLst>
  <p:notesMasterIdLst>
    <p:notesMasterId r:id="rId72"/>
  </p:notesMasterIdLst>
  <p:handoutMasterIdLst>
    <p:handoutMasterId r:id="rId73"/>
  </p:handoutMasterIdLst>
  <p:sldIdLst>
    <p:sldId id="291" r:id="rId55"/>
    <p:sldId id="2076137265" r:id="rId56"/>
    <p:sldId id="2076137266" r:id="rId57"/>
    <p:sldId id="2076137267" r:id="rId58"/>
    <p:sldId id="2076137268" r:id="rId59"/>
    <p:sldId id="2076137269" r:id="rId60"/>
    <p:sldId id="2076137270" r:id="rId61"/>
    <p:sldId id="2076137271" r:id="rId62"/>
    <p:sldId id="2076137272" r:id="rId63"/>
    <p:sldId id="2076137273" r:id="rId64"/>
    <p:sldId id="2076137274" r:id="rId65"/>
    <p:sldId id="2076137275" r:id="rId66"/>
    <p:sldId id="2076137276" r:id="rId67"/>
    <p:sldId id="2076137277" r:id="rId68"/>
    <p:sldId id="2076137278" r:id="rId69"/>
    <p:sldId id="2076137279" r:id="rId70"/>
    <p:sldId id="2076137280" r:id="rId7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91"/>
            <p14:sldId id="2076137265"/>
            <p14:sldId id="2076137266"/>
            <p14:sldId id="2076137267"/>
            <p14:sldId id="2076137268"/>
            <p14:sldId id="2076137269"/>
            <p14:sldId id="2076137270"/>
            <p14:sldId id="2076137271"/>
            <p14:sldId id="2076137272"/>
            <p14:sldId id="2076137273"/>
            <p14:sldId id="2076137274"/>
            <p14:sldId id="2076137275"/>
            <p14:sldId id="2076137276"/>
            <p14:sldId id="2076137277"/>
            <p14:sldId id="2076137278"/>
            <p14:sldId id="2076137279"/>
            <p14:sldId id="2076137280"/>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0072C6"/>
    <a:srgbClr val="DC3C00"/>
    <a:srgbClr val="002050"/>
    <a:srgbClr val="EEEEEE"/>
    <a:srgbClr val="737373"/>
    <a:srgbClr val="333333"/>
    <a:srgbClr val="0078D7"/>
    <a:srgbClr val="3C3C3C"/>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4DBE75-3528-4705-B573-FC98288CC685}" v="41" dt="2020-08-22T15:32:00.847"/>
    <p1510:client id="{37FD5D00-DDBB-9ECF-E038-16626B8436F2}" v="13" dt="2020-08-22T18:40:20.769"/>
    <p1510:client id="{5EBB30C6-86C8-4CC1-B4B5-09439A5D7D3A}" v="321" vWet="381" dt="2020-08-22T19:14:40.154"/>
    <p1510:client id="{B042A1C0-08AC-4969-A714-00829BD96116}" v="194" dt="2020-08-22T19:30:54.400"/>
    <p1510:client id="{B98EACB3-3C40-1DA9-B9B5-7142C25854EE}" v="214" dt="2020-08-21T22:57:19.146"/>
    <p1510:client id="{D9CA3865-89EE-477C-B706-89286CB1B714}" v="6" dt="2020-08-25T18:03:15.3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782"/>
    <p:restoredTop sz="94613"/>
  </p:normalViewPr>
  <p:slideViewPr>
    <p:cSldViewPr snapToGrid="0">
      <p:cViewPr varScale="1">
        <p:scale>
          <a:sx n="90" d="100"/>
          <a:sy n="90" d="100"/>
        </p:scale>
        <p:origin x="224" y="264"/>
      </p:cViewPr>
      <p:guideLst>
        <p:guide orient="horz" pos="2203"/>
        <p:guide pos="3917"/>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slide" Target="slides/slide9.xml"/><Relationship Id="rId68" Type="http://schemas.openxmlformats.org/officeDocument/2006/relationships/slide" Target="slides/slide14.xml"/><Relationship Id="rId16" Type="http://schemas.openxmlformats.org/officeDocument/2006/relationships/customXml" Target="../customXml/item1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customXml" Target="../customXml/item45.xml"/><Relationship Id="rId53" Type="http://schemas.openxmlformats.org/officeDocument/2006/relationships/slideMaster" Target="slideMasters/slideMaster2.xml"/><Relationship Id="rId58" Type="http://schemas.openxmlformats.org/officeDocument/2006/relationships/slide" Target="slides/slide4.xml"/><Relationship Id="rId66" Type="http://schemas.openxmlformats.org/officeDocument/2006/relationships/slide" Target="slides/slide12.xml"/><Relationship Id="rId74" Type="http://schemas.openxmlformats.org/officeDocument/2006/relationships/commentAuthors" Target="commentAuthors.xml"/><Relationship Id="rId79" Type="http://schemas.microsoft.com/office/2016/11/relationships/changesInfo" Target="changesInfos/changesInfo1.xml"/><Relationship Id="rId5" Type="http://schemas.openxmlformats.org/officeDocument/2006/relationships/customXml" Target="../customXml/item5.xml"/><Relationship Id="rId61" Type="http://schemas.openxmlformats.org/officeDocument/2006/relationships/slide" Target="slides/slide7.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slide" Target="slides/slide2.xml"/><Relationship Id="rId64" Type="http://schemas.openxmlformats.org/officeDocument/2006/relationships/slide" Target="slides/slide10.xml"/><Relationship Id="rId69" Type="http://schemas.openxmlformats.org/officeDocument/2006/relationships/slide" Target="slides/slide15.xml"/><Relationship Id="rId77" Type="http://schemas.openxmlformats.org/officeDocument/2006/relationships/theme" Target="theme/theme1.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notesMaster" Target="notesMasters/notesMaster1.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slide" Target="slides/slide5.xml"/><Relationship Id="rId67" Type="http://schemas.openxmlformats.org/officeDocument/2006/relationships/slide" Target="slides/slide13.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slideMaster" Target="slideMasters/slideMaster3.xml"/><Relationship Id="rId62" Type="http://schemas.openxmlformats.org/officeDocument/2006/relationships/slide" Target="slides/slide8.xml"/><Relationship Id="rId70" Type="http://schemas.openxmlformats.org/officeDocument/2006/relationships/slide" Target="slides/slide1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slide" Target="slides/slide3.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slideMaster" Target="slideMasters/slideMaster1.xml"/><Relationship Id="rId60" Type="http://schemas.openxmlformats.org/officeDocument/2006/relationships/slide" Target="slides/slide6.xml"/><Relationship Id="rId65" Type="http://schemas.openxmlformats.org/officeDocument/2006/relationships/slide" Target="slides/slide11.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slide" Target="slides/slide1.xml"/><Relationship Id="rId76" Type="http://schemas.openxmlformats.org/officeDocument/2006/relationships/viewProps" Target="viewProps.xml"/><Relationship Id="rId7" Type="http://schemas.openxmlformats.org/officeDocument/2006/relationships/customXml" Target="../customXml/item7.xml"/><Relationship Id="rId71" Type="http://schemas.openxmlformats.org/officeDocument/2006/relationships/slide" Target="slides/slide17.xml"/><Relationship Id="rId2" Type="http://schemas.openxmlformats.org/officeDocument/2006/relationships/customXml" Target="../customXml/item2.xml"/><Relationship Id="rId29" Type="http://schemas.openxmlformats.org/officeDocument/2006/relationships/customXml" Target="../customXml/item2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ssa Wiedmann" userId="S::tessaw@microsoft.com::fa971b08-91bb-41ea-b060-e7c9a66369bd" providerId="AD" clId="Web-{D9CA3865-89EE-477C-B706-89286CB1B714}"/>
    <pc:docChg chg="modSld">
      <pc:chgData name="Tessa Wiedmann" userId="S::tessaw@microsoft.com::fa971b08-91bb-41ea-b060-e7c9a66369bd" providerId="AD" clId="Web-{D9CA3865-89EE-477C-B706-89286CB1B714}" dt="2020-08-25T18:03:15.376" v="5" actId="1076"/>
      <pc:docMkLst>
        <pc:docMk/>
      </pc:docMkLst>
      <pc:sldChg chg="modSp">
        <pc:chgData name="Tessa Wiedmann" userId="S::tessaw@microsoft.com::fa971b08-91bb-41ea-b060-e7c9a66369bd" providerId="AD" clId="Web-{D9CA3865-89EE-477C-B706-89286CB1B714}" dt="2020-08-25T18:03:15.376" v="5" actId="1076"/>
        <pc:sldMkLst>
          <pc:docMk/>
          <pc:sldMk cId="2386043934" sldId="2134804855"/>
        </pc:sldMkLst>
        <pc:picChg chg="mod">
          <ac:chgData name="Tessa Wiedmann" userId="S::tessaw@microsoft.com::fa971b08-91bb-41ea-b060-e7c9a66369bd" providerId="AD" clId="Web-{D9CA3865-89EE-477C-B706-89286CB1B714}" dt="2020-08-25T18:03:15.376" v="5" actId="1076"/>
          <ac:picMkLst>
            <pc:docMk/>
            <pc:sldMk cId="2386043934" sldId="2134804855"/>
            <ac:picMk id="7" creationId="{3860D796-414E-460F-A72A-4F1CD2F4C542}"/>
          </ac:picMkLst>
        </pc:picChg>
      </pc:sldChg>
    </pc:docChg>
  </pc:docChgLst>
  <pc:docChgLst>
    <pc:chgData name="Arkodyuti Saha" userId="b7532bb3-3dba-4daf-8209-8d264092c98e" providerId="ADAL" clId="{374DBE75-3528-4705-B573-FC98288CC685}"/>
    <pc:docChg chg="modSld sldOrd">
      <pc:chgData name="Arkodyuti Saha" userId="b7532bb3-3dba-4daf-8209-8d264092c98e" providerId="ADAL" clId="{374DBE75-3528-4705-B573-FC98288CC685}" dt="2020-08-22T15:32:00.845" v="0"/>
      <pc:docMkLst>
        <pc:docMk/>
      </pc:docMkLst>
      <pc:sldChg chg="ord">
        <pc:chgData name="Arkodyuti Saha" userId="b7532bb3-3dba-4daf-8209-8d264092c98e" providerId="ADAL" clId="{374DBE75-3528-4705-B573-FC98288CC685}" dt="2020-08-22T15:32:00.845" v="0"/>
        <pc:sldMkLst>
          <pc:docMk/>
          <pc:sldMk cId="420348981" sldId="2076137264"/>
        </pc:sldMkLst>
      </pc:sldChg>
    </pc:docChg>
  </pc:docChgLst>
  <pc:docChgLst>
    <pc:chgData name="Gabi Stein" userId="16561eff-f536-4ff4-bcc6-8245bd1d49e3" providerId="ADAL" clId="{655B4FFD-CD08-42B2-9218-91069B82B74E}"/>
    <pc:docChg chg="custSel addSld delSld modSld modSection">
      <pc:chgData name="Gabi Stein" userId="16561eff-f536-4ff4-bcc6-8245bd1d49e3" providerId="ADAL" clId="{655B4FFD-CD08-42B2-9218-91069B82B74E}" dt="2020-08-19T19:59:22.246" v="288" actId="20577"/>
      <pc:docMkLst>
        <pc:docMk/>
      </pc:docMkLst>
      <pc:sldChg chg="modSp mod">
        <pc:chgData name="Gabi Stein" userId="16561eff-f536-4ff4-bcc6-8245bd1d49e3" providerId="ADAL" clId="{655B4FFD-CD08-42B2-9218-91069B82B74E}" dt="2020-08-19T19:54:09.103" v="0" actId="20577"/>
        <pc:sldMkLst>
          <pc:docMk/>
          <pc:sldMk cId="3756412056" sldId="292"/>
        </pc:sldMkLst>
        <pc:spChg chg="mod">
          <ac:chgData name="Gabi Stein" userId="16561eff-f536-4ff4-bcc6-8245bd1d49e3" providerId="ADAL" clId="{655B4FFD-CD08-42B2-9218-91069B82B74E}" dt="2020-08-19T19:54:09.103" v="0" actId="20577"/>
          <ac:spMkLst>
            <pc:docMk/>
            <pc:sldMk cId="3756412056" sldId="292"/>
            <ac:spMk id="2" creationId="{BCB3BD31-62BA-43D7-8B38-295C95786973}"/>
          </ac:spMkLst>
        </pc:spChg>
      </pc:sldChg>
      <pc:sldChg chg="addSp delSp modSp add mod">
        <pc:chgData name="Gabi Stein" userId="16561eff-f536-4ff4-bcc6-8245bd1d49e3" providerId="ADAL" clId="{655B4FFD-CD08-42B2-9218-91069B82B74E}" dt="2020-08-19T19:59:22.246" v="288" actId="20577"/>
        <pc:sldMkLst>
          <pc:docMk/>
          <pc:sldMk cId="298032386" sldId="2076137281"/>
        </pc:sldMkLst>
        <pc:spChg chg="mod">
          <ac:chgData name="Gabi Stein" userId="16561eff-f536-4ff4-bcc6-8245bd1d49e3" providerId="ADAL" clId="{655B4FFD-CD08-42B2-9218-91069B82B74E}" dt="2020-08-19T19:54:59.225" v="20" actId="20577"/>
          <ac:spMkLst>
            <pc:docMk/>
            <pc:sldMk cId="298032386" sldId="2076137281"/>
            <ac:spMk id="3" creationId="{83809472-D1B3-4331-9D02-B3C4C44D3B91}"/>
          </ac:spMkLst>
        </pc:spChg>
        <pc:spChg chg="add mod">
          <ac:chgData name="Gabi Stein" userId="16561eff-f536-4ff4-bcc6-8245bd1d49e3" providerId="ADAL" clId="{655B4FFD-CD08-42B2-9218-91069B82B74E}" dt="2020-08-19T19:59:22.246" v="288" actId="20577"/>
          <ac:spMkLst>
            <pc:docMk/>
            <pc:sldMk cId="298032386" sldId="2076137281"/>
            <ac:spMk id="4" creationId="{374639E6-1853-4618-A6E9-F312C10A5995}"/>
          </ac:spMkLst>
        </pc:spChg>
        <pc:spChg chg="del">
          <ac:chgData name="Gabi Stein" userId="16561eff-f536-4ff4-bcc6-8245bd1d49e3" providerId="ADAL" clId="{655B4FFD-CD08-42B2-9218-91069B82B74E}" dt="2020-08-19T19:55:34.068" v="21" actId="478"/>
          <ac:spMkLst>
            <pc:docMk/>
            <pc:sldMk cId="298032386" sldId="2076137281"/>
            <ac:spMk id="6" creationId="{CF7828B8-CBA0-4F94-A181-AF79E6D2901F}"/>
          </ac:spMkLst>
        </pc:spChg>
        <pc:spChg chg="del">
          <ac:chgData name="Gabi Stein" userId="16561eff-f536-4ff4-bcc6-8245bd1d49e3" providerId="ADAL" clId="{655B4FFD-CD08-42B2-9218-91069B82B74E}" dt="2020-08-19T19:55:34.068" v="21" actId="478"/>
          <ac:spMkLst>
            <pc:docMk/>
            <pc:sldMk cId="298032386" sldId="2076137281"/>
            <ac:spMk id="8" creationId="{57848D00-628C-46F5-9551-26B83F4AEFF1}"/>
          </ac:spMkLst>
        </pc:spChg>
        <pc:spChg chg="del">
          <ac:chgData name="Gabi Stein" userId="16561eff-f536-4ff4-bcc6-8245bd1d49e3" providerId="ADAL" clId="{655B4FFD-CD08-42B2-9218-91069B82B74E}" dt="2020-08-19T19:55:34.068" v="21" actId="478"/>
          <ac:spMkLst>
            <pc:docMk/>
            <pc:sldMk cId="298032386" sldId="2076137281"/>
            <ac:spMk id="9" creationId="{8F27748D-C56E-4456-B5E8-86880C62E9D6}"/>
          </ac:spMkLst>
        </pc:spChg>
        <pc:picChg chg="del">
          <ac:chgData name="Gabi Stein" userId="16561eff-f536-4ff4-bcc6-8245bd1d49e3" providerId="ADAL" clId="{655B4FFD-CD08-42B2-9218-91069B82B74E}" dt="2020-08-19T19:54:31.543" v="2" actId="478"/>
          <ac:picMkLst>
            <pc:docMk/>
            <pc:sldMk cId="298032386" sldId="2076137281"/>
            <ac:picMk id="5" creationId="{AD86246B-2982-456D-9C2A-3589BA8C987C}"/>
          </ac:picMkLst>
        </pc:picChg>
      </pc:sldChg>
      <pc:sldChg chg="add del">
        <pc:chgData name="Gabi Stein" userId="16561eff-f536-4ff4-bcc6-8245bd1d49e3" providerId="ADAL" clId="{655B4FFD-CD08-42B2-9218-91069B82B74E}" dt="2020-08-19T19:55:38.834" v="22" actId="47"/>
        <pc:sldMkLst>
          <pc:docMk/>
          <pc:sldMk cId="3057674672" sldId="2076137282"/>
        </pc:sldMkLst>
      </pc:sldChg>
      <pc:sldChg chg="add del">
        <pc:chgData name="Gabi Stein" userId="16561eff-f536-4ff4-bcc6-8245bd1d49e3" providerId="ADAL" clId="{655B4FFD-CD08-42B2-9218-91069B82B74E}" dt="2020-08-19T19:55:38.834" v="22" actId="47"/>
        <pc:sldMkLst>
          <pc:docMk/>
          <pc:sldMk cId="726624817" sldId="2076137283"/>
        </pc:sldMkLst>
      </pc:sldChg>
      <pc:sldChg chg="add del">
        <pc:chgData name="Gabi Stein" userId="16561eff-f536-4ff4-bcc6-8245bd1d49e3" providerId="ADAL" clId="{655B4FFD-CD08-42B2-9218-91069B82B74E}" dt="2020-08-19T19:55:38.834" v="22" actId="47"/>
        <pc:sldMkLst>
          <pc:docMk/>
          <pc:sldMk cId="3807663602" sldId="2076137284"/>
        </pc:sldMkLst>
      </pc:sldChg>
      <pc:sldChg chg="add del">
        <pc:chgData name="Gabi Stein" userId="16561eff-f536-4ff4-bcc6-8245bd1d49e3" providerId="ADAL" clId="{655B4FFD-CD08-42B2-9218-91069B82B74E}" dt="2020-08-19T19:55:38.834" v="22" actId="47"/>
        <pc:sldMkLst>
          <pc:docMk/>
          <pc:sldMk cId="2272405450" sldId="2076137285"/>
        </pc:sldMkLst>
      </pc:sldChg>
    </pc:docChg>
  </pc:docChgLst>
  <pc:docChgLst>
    <pc:chgData name="Ryan Mendenhall" userId="51a9dce5-18d8-47bd-973f-de1044af4328" providerId="ADAL" clId="{5EBB30C6-86C8-4CC1-B4B5-09439A5D7D3A}"/>
    <pc:docChg chg="undo custSel mod addSld delSld modSld addMainMaster modSection">
      <pc:chgData name="Ryan Mendenhall" userId="51a9dce5-18d8-47bd-973f-de1044af4328" providerId="ADAL" clId="{5EBB30C6-86C8-4CC1-B4B5-09439A5D7D3A}" dt="2020-08-22T19:01:00.555" v="202" actId="478"/>
      <pc:docMkLst>
        <pc:docMk/>
      </pc:docMkLst>
      <pc:sldChg chg="add del">
        <pc:chgData name="Ryan Mendenhall" userId="51a9dce5-18d8-47bd-973f-de1044af4328" providerId="ADAL" clId="{5EBB30C6-86C8-4CC1-B4B5-09439A5D7D3A}" dt="2020-08-20T21:30:00.409" v="4" actId="47"/>
        <pc:sldMkLst>
          <pc:docMk/>
          <pc:sldMk cId="2855249321" sldId="2134804849"/>
        </pc:sldMkLst>
      </pc:sldChg>
      <pc:sldChg chg="addSp modSp add mod">
        <pc:chgData name="Ryan Mendenhall" userId="51a9dce5-18d8-47bd-973f-de1044af4328" providerId="ADAL" clId="{5EBB30C6-86C8-4CC1-B4B5-09439A5D7D3A}" dt="2020-08-22T17:18:37.022" v="81" actId="20577"/>
        <pc:sldMkLst>
          <pc:docMk/>
          <pc:sldMk cId="1464662952" sldId="2134804850"/>
        </pc:sldMkLst>
        <pc:spChg chg="mod">
          <ac:chgData name="Ryan Mendenhall" userId="51a9dce5-18d8-47bd-973f-de1044af4328" providerId="ADAL" clId="{5EBB30C6-86C8-4CC1-B4B5-09439A5D7D3A}" dt="2020-08-22T17:16:56.804" v="34" actId="20577"/>
          <ac:spMkLst>
            <pc:docMk/>
            <pc:sldMk cId="1464662952" sldId="2134804850"/>
            <ac:spMk id="2" creationId="{C0BE0BA4-0CC7-4E11-9B84-3A3F0A3F14F8}"/>
          </ac:spMkLst>
        </pc:spChg>
        <pc:spChg chg="add mod">
          <ac:chgData name="Ryan Mendenhall" userId="51a9dce5-18d8-47bd-973f-de1044af4328" providerId="ADAL" clId="{5EBB30C6-86C8-4CC1-B4B5-09439A5D7D3A}" dt="2020-08-22T17:18:37.022" v="81" actId="20577"/>
          <ac:spMkLst>
            <pc:docMk/>
            <pc:sldMk cId="1464662952" sldId="2134804850"/>
            <ac:spMk id="3" creationId="{88F4AB3C-4699-4679-9B4C-DBDE1F0E0E1D}"/>
          </ac:spMkLst>
        </pc:spChg>
        <pc:spChg chg="mod">
          <ac:chgData name="Ryan Mendenhall" userId="51a9dce5-18d8-47bd-973f-de1044af4328" providerId="ADAL" clId="{5EBB30C6-86C8-4CC1-B4B5-09439A5D7D3A}" dt="2020-08-20T21:30:26.911" v="27" actId="20577"/>
          <ac:spMkLst>
            <pc:docMk/>
            <pc:sldMk cId="1464662952" sldId="2134804850"/>
            <ac:spMk id="24" creationId="{5C03D0A6-B29E-49C6-8384-31D01F457F83}"/>
          </ac:spMkLst>
        </pc:spChg>
      </pc:sldChg>
      <pc:sldChg chg="addSp delSp modSp new mod modClrScheme chgLayout">
        <pc:chgData name="Ryan Mendenhall" userId="51a9dce5-18d8-47bd-973f-de1044af4328" providerId="ADAL" clId="{5EBB30C6-86C8-4CC1-B4B5-09439A5D7D3A}" dt="2020-08-22T17:29:37.251" v="116" actId="1038"/>
        <pc:sldMkLst>
          <pc:docMk/>
          <pc:sldMk cId="2275957996" sldId="2134804860"/>
        </pc:sldMkLst>
        <pc:spChg chg="del">
          <ac:chgData name="Ryan Mendenhall" userId="51a9dce5-18d8-47bd-973f-de1044af4328" providerId="ADAL" clId="{5EBB30C6-86C8-4CC1-B4B5-09439A5D7D3A}" dt="2020-08-22T17:28:25.871" v="84" actId="26606"/>
          <ac:spMkLst>
            <pc:docMk/>
            <pc:sldMk cId="2275957996" sldId="2134804860"/>
            <ac:spMk id="2" creationId="{3C228B69-9DAD-4F8F-ABD0-49F34EE769F6}"/>
          </ac:spMkLst>
        </pc:spChg>
        <pc:spChg chg="add mod">
          <ac:chgData name="Ryan Mendenhall" userId="51a9dce5-18d8-47bd-973f-de1044af4328" providerId="ADAL" clId="{5EBB30C6-86C8-4CC1-B4B5-09439A5D7D3A}" dt="2020-08-22T17:28:50.733" v="90" actId="207"/>
          <ac:spMkLst>
            <pc:docMk/>
            <pc:sldMk cId="2275957996" sldId="2134804860"/>
            <ac:spMk id="5" creationId="{96B4D233-1F08-4283-9373-5E8F3E2D6E2A}"/>
          </ac:spMkLst>
        </pc:spChg>
        <pc:spChg chg="add mod">
          <ac:chgData name="Ryan Mendenhall" userId="51a9dce5-18d8-47bd-973f-de1044af4328" providerId="ADAL" clId="{5EBB30C6-86C8-4CC1-B4B5-09439A5D7D3A}" dt="2020-08-22T17:29:17.202" v="95" actId="1037"/>
          <ac:spMkLst>
            <pc:docMk/>
            <pc:sldMk cId="2275957996" sldId="2134804860"/>
            <ac:spMk id="6" creationId="{99EE9ABA-8B12-408F-ACE5-AEC961C0F048}"/>
          </ac:spMkLst>
        </pc:spChg>
        <pc:spChg chg="add mod">
          <ac:chgData name="Ryan Mendenhall" userId="51a9dce5-18d8-47bd-973f-de1044af4328" providerId="ADAL" clId="{5EBB30C6-86C8-4CC1-B4B5-09439A5D7D3A}" dt="2020-08-22T17:29:37.251" v="116" actId="1038"/>
          <ac:spMkLst>
            <pc:docMk/>
            <pc:sldMk cId="2275957996" sldId="2134804860"/>
            <ac:spMk id="8" creationId="{03513324-A027-4807-AEE0-0BC8A55F3AE0}"/>
          </ac:spMkLst>
        </pc:spChg>
        <pc:picChg chg="add mod">
          <ac:chgData name="Ryan Mendenhall" userId="51a9dce5-18d8-47bd-973f-de1044af4328" providerId="ADAL" clId="{5EBB30C6-86C8-4CC1-B4B5-09439A5D7D3A}" dt="2020-08-22T17:28:30.400" v="86" actId="962"/>
          <ac:picMkLst>
            <pc:docMk/>
            <pc:sldMk cId="2275957996" sldId="2134804860"/>
            <ac:picMk id="4" creationId="{B70E172A-290D-4E51-9D05-92D2A5015FFD}"/>
          </ac:picMkLst>
        </pc:picChg>
      </pc:sldChg>
      <pc:sldChg chg="addSp delSp modSp new mod modClrScheme chgLayout">
        <pc:chgData name="Ryan Mendenhall" userId="51a9dce5-18d8-47bd-973f-de1044af4328" providerId="ADAL" clId="{5EBB30C6-86C8-4CC1-B4B5-09439A5D7D3A}" dt="2020-08-22T19:01:00.555" v="202" actId="478"/>
        <pc:sldMkLst>
          <pc:docMk/>
          <pc:sldMk cId="702728347" sldId="2134804861"/>
        </pc:sldMkLst>
        <pc:spChg chg="add del">
          <ac:chgData name="Ryan Mendenhall" userId="51a9dce5-18d8-47bd-973f-de1044af4328" providerId="ADAL" clId="{5EBB30C6-86C8-4CC1-B4B5-09439A5D7D3A}" dt="2020-08-22T17:32:50.440" v="123" actId="26606"/>
          <ac:spMkLst>
            <pc:docMk/>
            <pc:sldMk cId="702728347" sldId="2134804861"/>
            <ac:spMk id="2" creationId="{202BEB94-E947-480B-9EF4-BA99B0A066C7}"/>
          </ac:spMkLst>
        </pc:spChg>
        <pc:spChg chg="add del mod">
          <ac:chgData name="Ryan Mendenhall" userId="51a9dce5-18d8-47bd-973f-de1044af4328" providerId="ADAL" clId="{5EBB30C6-86C8-4CC1-B4B5-09439A5D7D3A}" dt="2020-08-22T19:01:00.555" v="202" actId="478"/>
          <ac:spMkLst>
            <pc:docMk/>
            <pc:sldMk cId="702728347" sldId="2134804861"/>
            <ac:spMk id="6" creationId="{AB3AD403-7E91-40CC-8CAC-1E2052925D78}"/>
          </ac:spMkLst>
        </pc:spChg>
        <pc:spChg chg="add mod">
          <ac:chgData name="Ryan Mendenhall" userId="51a9dce5-18d8-47bd-973f-de1044af4328" providerId="ADAL" clId="{5EBB30C6-86C8-4CC1-B4B5-09439A5D7D3A}" dt="2020-08-22T17:33:00.220" v="145" actId="20577"/>
          <ac:spMkLst>
            <pc:docMk/>
            <pc:sldMk cId="702728347" sldId="2134804861"/>
            <ac:spMk id="9" creationId="{53378B9B-6069-4178-BC6B-711C7AAB7124}"/>
          </ac:spMkLst>
        </pc:spChg>
        <pc:spChg chg="add del mod">
          <ac:chgData name="Ryan Mendenhall" userId="51a9dce5-18d8-47bd-973f-de1044af4328" providerId="ADAL" clId="{5EBB30C6-86C8-4CC1-B4B5-09439A5D7D3A}" dt="2020-08-22T17:33:24.524" v="201" actId="478"/>
          <ac:spMkLst>
            <pc:docMk/>
            <pc:sldMk cId="702728347" sldId="2134804861"/>
            <ac:spMk id="11" creationId="{F3DD23BB-69A9-40E5-A933-27F0821B4632}"/>
          </ac:spMkLst>
        </pc:spChg>
        <pc:picChg chg="add mod">
          <ac:chgData name="Ryan Mendenhall" userId="51a9dce5-18d8-47bd-973f-de1044af4328" providerId="ADAL" clId="{5EBB30C6-86C8-4CC1-B4B5-09439A5D7D3A}" dt="2020-08-22T17:32:50.440" v="123" actId="26606"/>
          <ac:picMkLst>
            <pc:docMk/>
            <pc:sldMk cId="702728347" sldId="2134804861"/>
            <ac:picMk id="4" creationId="{1C60E9A7-7D7B-488C-B724-5A0498CB16F5}"/>
          </ac:picMkLst>
        </pc:picChg>
      </pc:sldChg>
      <pc:sldChg chg="new del">
        <pc:chgData name="Ryan Mendenhall" userId="51a9dce5-18d8-47bd-973f-de1044af4328" providerId="ADAL" clId="{5EBB30C6-86C8-4CC1-B4B5-09439A5D7D3A}" dt="2020-08-22T17:32:33.060" v="118" actId="47"/>
        <pc:sldMkLst>
          <pc:docMk/>
          <pc:sldMk cId="1527077315" sldId="2134804861"/>
        </pc:sldMkLst>
      </pc:sldChg>
      <pc:sldMasterChg chg="add addSldLayout">
        <pc:chgData name="Ryan Mendenhall" userId="51a9dce5-18d8-47bd-973f-de1044af4328" providerId="ADAL" clId="{5EBB30C6-86C8-4CC1-B4B5-09439A5D7D3A}" dt="2020-08-20T21:29:54.994" v="0" actId="27028"/>
        <pc:sldMasterMkLst>
          <pc:docMk/>
          <pc:sldMasterMk cId="3273226476" sldId="2147483660"/>
        </pc:sldMasterMkLst>
        <pc:sldLayoutChg chg="add">
          <pc:chgData name="Ryan Mendenhall" userId="51a9dce5-18d8-47bd-973f-de1044af4328" providerId="ADAL" clId="{5EBB30C6-86C8-4CC1-B4B5-09439A5D7D3A}" dt="2020-08-20T21:29:54.994" v="0" actId="27028"/>
          <pc:sldLayoutMkLst>
            <pc:docMk/>
            <pc:sldMasterMk cId="3273226476" sldId="2147483660"/>
            <pc:sldLayoutMk cId="2892449853" sldId="2147483665"/>
          </pc:sldLayoutMkLst>
        </pc:sldLayoutChg>
      </pc:sldMasterChg>
    </pc:docChg>
  </pc:docChgLst>
  <pc:docChgLst>
    <pc:chgData name="Pablo Veramendi" userId="79271fb3-757c-4cfd-8451-e6cd1a6d69a5" providerId="ADAL" clId="{D5F35DBD-4CCD-442A-80BA-5AA95F71E12E}"/>
    <pc:docChg chg="custSel addSld delSld modSld">
      <pc:chgData name="Pablo Veramendi" userId="79271fb3-757c-4cfd-8451-e6cd1a6d69a5" providerId="ADAL" clId="{D5F35DBD-4CCD-442A-80BA-5AA95F71E12E}" dt="2020-08-19T21:56:38.880" v="71" actId="20577"/>
      <pc:docMkLst>
        <pc:docMk/>
      </pc:docMkLst>
      <pc:sldChg chg="modSp mod">
        <pc:chgData name="Pablo Veramendi" userId="79271fb3-757c-4cfd-8451-e6cd1a6d69a5" providerId="ADAL" clId="{D5F35DBD-4CCD-442A-80BA-5AA95F71E12E}" dt="2020-08-19T21:56:38.880" v="71" actId="20577"/>
        <pc:sldMkLst>
          <pc:docMk/>
          <pc:sldMk cId="3070620482" sldId="293"/>
        </pc:sldMkLst>
        <pc:spChg chg="mod">
          <ac:chgData name="Pablo Veramendi" userId="79271fb3-757c-4cfd-8451-e6cd1a6d69a5" providerId="ADAL" clId="{D5F35DBD-4CCD-442A-80BA-5AA95F71E12E}" dt="2020-08-19T21:56:30.947" v="48" actId="20577"/>
          <ac:spMkLst>
            <pc:docMk/>
            <pc:sldMk cId="3070620482" sldId="293"/>
            <ac:spMk id="2" creationId="{AE466192-E7E6-45CA-97EC-890E6BD57083}"/>
          </ac:spMkLst>
        </pc:spChg>
        <pc:spChg chg="mod">
          <ac:chgData name="Pablo Veramendi" userId="79271fb3-757c-4cfd-8451-e6cd1a6d69a5" providerId="ADAL" clId="{D5F35DBD-4CCD-442A-80BA-5AA95F71E12E}" dt="2020-08-19T21:56:38.880" v="71" actId="20577"/>
          <ac:spMkLst>
            <pc:docMk/>
            <pc:sldMk cId="3070620482" sldId="293"/>
            <ac:spMk id="3" creationId="{4E26AB29-5A50-4AF2-936C-4234ECBA49FF}"/>
          </ac:spMkLst>
        </pc:spChg>
      </pc:sldChg>
      <pc:sldChg chg="modSp add del mod">
        <pc:chgData name="Pablo Veramendi" userId="79271fb3-757c-4cfd-8451-e6cd1a6d69a5" providerId="ADAL" clId="{D5F35DBD-4CCD-442A-80BA-5AA95F71E12E}" dt="2020-08-19T21:55:42.969" v="4" actId="1076"/>
        <pc:sldMkLst>
          <pc:docMk/>
          <pc:sldMk cId="1610169231" sldId="2670"/>
        </pc:sldMkLst>
        <pc:spChg chg="mod">
          <ac:chgData name="Pablo Veramendi" userId="79271fb3-757c-4cfd-8451-e6cd1a6d69a5" providerId="ADAL" clId="{D5F35DBD-4CCD-442A-80BA-5AA95F71E12E}" dt="2020-08-19T21:55:42.969" v="4" actId="1076"/>
          <ac:spMkLst>
            <pc:docMk/>
            <pc:sldMk cId="1610169231" sldId="2670"/>
            <ac:spMk id="17" creationId="{00000000-0000-0000-0000-000000000000}"/>
          </ac:spMkLst>
        </pc:spChg>
        <pc:graphicFrameChg chg="mod">
          <ac:chgData name="Pablo Veramendi" userId="79271fb3-757c-4cfd-8451-e6cd1a6d69a5" providerId="ADAL" clId="{D5F35DBD-4CCD-442A-80BA-5AA95F71E12E}" dt="2020-08-19T21:55:42.969" v="4" actId="1076"/>
          <ac:graphicFrameMkLst>
            <pc:docMk/>
            <pc:sldMk cId="1610169231" sldId="2670"/>
            <ac:graphicFrameMk id="4" creationId="{EA15ACF5-66E0-4C65-8350-A1AE0CBEF1B7}"/>
          </ac:graphicFrameMkLst>
        </pc:graphicFrameChg>
        <pc:picChg chg="mod">
          <ac:chgData name="Pablo Veramendi" userId="79271fb3-757c-4cfd-8451-e6cd1a6d69a5" providerId="ADAL" clId="{D5F35DBD-4CCD-442A-80BA-5AA95F71E12E}" dt="2020-08-19T21:55:42.969" v="4" actId="1076"/>
          <ac:picMkLst>
            <pc:docMk/>
            <pc:sldMk cId="1610169231" sldId="2670"/>
            <ac:picMk id="7" creationId="{B228793E-1B4D-4075-BC3D-D7FF62F88961}"/>
          </ac:picMkLst>
        </pc:picChg>
        <pc:picChg chg="mod">
          <ac:chgData name="Pablo Veramendi" userId="79271fb3-757c-4cfd-8451-e6cd1a6d69a5" providerId="ADAL" clId="{D5F35DBD-4CCD-442A-80BA-5AA95F71E12E}" dt="2020-08-19T21:55:42.969" v="4" actId="1076"/>
          <ac:picMkLst>
            <pc:docMk/>
            <pc:sldMk cId="1610169231" sldId="2670"/>
            <ac:picMk id="9" creationId="{8BA76FD2-156D-4F26-B61B-8EE8CE18395C}"/>
          </ac:picMkLst>
        </pc:picChg>
        <pc:picChg chg="mod">
          <ac:chgData name="Pablo Veramendi" userId="79271fb3-757c-4cfd-8451-e6cd1a6d69a5" providerId="ADAL" clId="{D5F35DBD-4CCD-442A-80BA-5AA95F71E12E}" dt="2020-08-19T21:55:42.969" v="4" actId="1076"/>
          <ac:picMkLst>
            <pc:docMk/>
            <pc:sldMk cId="1610169231" sldId="2670"/>
            <ac:picMk id="11" creationId="{95EC9D52-88F6-4FF4-A040-0C59F0584C5E}"/>
          </ac:picMkLst>
        </pc:picChg>
      </pc:sldChg>
      <pc:sldChg chg="add del">
        <pc:chgData name="Pablo Veramendi" userId="79271fb3-757c-4cfd-8451-e6cd1a6d69a5" providerId="ADAL" clId="{D5F35DBD-4CCD-442A-80BA-5AA95F71E12E}" dt="2020-08-19T21:55:24.974" v="2"/>
        <pc:sldMkLst>
          <pc:docMk/>
          <pc:sldMk cId="2433102321" sldId="2134804848"/>
        </pc:sldMkLst>
      </pc:sldChg>
    </pc:docChg>
  </pc:docChgLst>
  <pc:docChgLst>
    <pc:chgData name="Tessa Wiedmann" userId="S::tessaw@microsoft.com::fa971b08-91bb-41ea-b060-e7c9a66369bd" providerId="AD" clId="Web-{B98EACB3-3C40-1DA9-B9B5-7142C25854EE}"/>
    <pc:docChg chg="modSld">
      <pc:chgData name="Tessa Wiedmann" userId="S::tessaw@microsoft.com::fa971b08-91bb-41ea-b060-e7c9a66369bd" providerId="AD" clId="Web-{B98EACB3-3C40-1DA9-B9B5-7142C25854EE}" dt="2020-08-21T22:57:19.146" v="328" actId="14100"/>
      <pc:docMkLst>
        <pc:docMk/>
      </pc:docMkLst>
      <pc:sldChg chg="addSp delSp modSp modNotes">
        <pc:chgData name="Tessa Wiedmann" userId="S::tessaw@microsoft.com::fa971b08-91bb-41ea-b060-e7c9a66369bd" providerId="AD" clId="Web-{B98EACB3-3C40-1DA9-B9B5-7142C25854EE}" dt="2020-08-21T22:03:06.183" v="13" actId="1076"/>
        <pc:sldMkLst>
          <pc:docMk/>
          <pc:sldMk cId="4035678747" sldId="2134804852"/>
        </pc:sldMkLst>
        <pc:spChg chg="del mod">
          <ac:chgData name="Tessa Wiedmann" userId="S::tessaw@microsoft.com::fa971b08-91bb-41ea-b060-e7c9a66369bd" providerId="AD" clId="Web-{B98EACB3-3C40-1DA9-B9B5-7142C25854EE}" dt="2020-08-21T22:02:25.620" v="4"/>
          <ac:spMkLst>
            <pc:docMk/>
            <pc:sldMk cId="4035678747" sldId="2134804852"/>
            <ac:spMk id="4" creationId="{374639E6-1853-4618-A6E9-F312C10A5995}"/>
          </ac:spMkLst>
        </pc:spChg>
        <pc:picChg chg="add del mod">
          <ac:chgData name="Tessa Wiedmann" userId="S::tessaw@microsoft.com::fa971b08-91bb-41ea-b060-e7c9a66369bd" providerId="AD" clId="Web-{B98EACB3-3C40-1DA9-B9B5-7142C25854EE}" dt="2020-08-21T22:02:48.183" v="7"/>
          <ac:picMkLst>
            <pc:docMk/>
            <pc:sldMk cId="4035678747" sldId="2134804852"/>
            <ac:picMk id="2" creationId="{3AF77E23-2D55-4CB6-B3F4-4D410182BADE}"/>
          </ac:picMkLst>
        </pc:picChg>
        <pc:picChg chg="add mod">
          <ac:chgData name="Tessa Wiedmann" userId="S::tessaw@microsoft.com::fa971b08-91bb-41ea-b060-e7c9a66369bd" providerId="AD" clId="Web-{B98EACB3-3C40-1DA9-B9B5-7142C25854EE}" dt="2020-08-21T22:03:06.183" v="13" actId="1076"/>
          <ac:picMkLst>
            <pc:docMk/>
            <pc:sldMk cId="4035678747" sldId="2134804852"/>
            <ac:picMk id="5" creationId="{FAFF2E61-2D03-4C39-8229-9574420515D8}"/>
          </ac:picMkLst>
        </pc:picChg>
      </pc:sldChg>
      <pc:sldChg chg="addSp delSp modSp modNotes">
        <pc:chgData name="Tessa Wiedmann" userId="S::tessaw@microsoft.com::fa971b08-91bb-41ea-b060-e7c9a66369bd" providerId="AD" clId="Web-{B98EACB3-3C40-1DA9-B9B5-7142C25854EE}" dt="2020-08-21T22:25:20.468" v="108" actId="1076"/>
        <pc:sldMkLst>
          <pc:docMk/>
          <pc:sldMk cId="3857326055" sldId="2134804853"/>
        </pc:sldMkLst>
        <pc:spChg chg="del mod">
          <ac:chgData name="Tessa Wiedmann" userId="S::tessaw@microsoft.com::fa971b08-91bb-41ea-b060-e7c9a66369bd" providerId="AD" clId="Web-{B98EACB3-3C40-1DA9-B9B5-7142C25854EE}" dt="2020-08-21T22:24:15.560" v="96"/>
          <ac:spMkLst>
            <pc:docMk/>
            <pc:sldMk cId="3857326055" sldId="2134804853"/>
            <ac:spMk id="4" creationId="{374639E6-1853-4618-A6E9-F312C10A5995}"/>
          </ac:spMkLst>
        </pc:spChg>
        <pc:picChg chg="add del mod">
          <ac:chgData name="Tessa Wiedmann" userId="S::tessaw@microsoft.com::fa971b08-91bb-41ea-b060-e7c9a66369bd" providerId="AD" clId="Web-{B98EACB3-3C40-1DA9-B9B5-7142C25854EE}" dt="2020-08-21T22:25:10.953" v="101"/>
          <ac:picMkLst>
            <pc:docMk/>
            <pc:sldMk cId="3857326055" sldId="2134804853"/>
            <ac:picMk id="2" creationId="{0BA4BD1A-BB00-4CB2-8249-A84557D9075F}"/>
          </ac:picMkLst>
        </pc:picChg>
        <pc:picChg chg="add mod">
          <ac:chgData name="Tessa Wiedmann" userId="S::tessaw@microsoft.com::fa971b08-91bb-41ea-b060-e7c9a66369bd" providerId="AD" clId="Web-{B98EACB3-3C40-1DA9-B9B5-7142C25854EE}" dt="2020-08-21T22:25:20.468" v="108" actId="1076"/>
          <ac:picMkLst>
            <pc:docMk/>
            <pc:sldMk cId="3857326055" sldId="2134804853"/>
            <ac:picMk id="5" creationId="{741A4939-090C-4589-B5AD-B1D3514AF391}"/>
          </ac:picMkLst>
        </pc:picChg>
      </pc:sldChg>
      <pc:sldChg chg="addSp delSp modSp modNotes">
        <pc:chgData name="Tessa Wiedmann" userId="S::tessaw@microsoft.com::fa971b08-91bb-41ea-b060-e7c9a66369bd" providerId="AD" clId="Web-{B98EACB3-3C40-1DA9-B9B5-7142C25854EE}" dt="2020-08-21T22:11:51.353" v="85"/>
        <pc:sldMkLst>
          <pc:docMk/>
          <pc:sldMk cId="2657685309" sldId="2134804854"/>
        </pc:sldMkLst>
        <pc:spChg chg="del mod">
          <ac:chgData name="Tessa Wiedmann" userId="S::tessaw@microsoft.com::fa971b08-91bb-41ea-b060-e7c9a66369bd" providerId="AD" clId="Web-{B98EACB3-3C40-1DA9-B9B5-7142C25854EE}" dt="2020-08-21T22:09:19.537" v="25"/>
          <ac:spMkLst>
            <pc:docMk/>
            <pc:sldMk cId="2657685309" sldId="2134804854"/>
            <ac:spMk id="4" creationId="{374639E6-1853-4618-A6E9-F312C10A5995}"/>
          </ac:spMkLst>
        </pc:spChg>
        <pc:grpChg chg="add mod">
          <ac:chgData name="Tessa Wiedmann" userId="S::tessaw@microsoft.com::fa971b08-91bb-41ea-b060-e7c9a66369bd" providerId="AD" clId="Web-{B98EACB3-3C40-1DA9-B9B5-7142C25854EE}" dt="2020-08-21T22:09:29.834" v="29" actId="1076"/>
          <ac:grpSpMkLst>
            <pc:docMk/>
            <pc:sldMk cId="2657685309" sldId="2134804854"/>
            <ac:grpSpMk id="7" creationId="{2DEA3F5A-2FFA-4E36-8C26-2C531EF16469}"/>
          </ac:grpSpMkLst>
        </pc:grpChg>
        <pc:picChg chg="add del mod">
          <ac:chgData name="Tessa Wiedmann" userId="S::tessaw@microsoft.com::fa971b08-91bb-41ea-b060-e7c9a66369bd" providerId="AD" clId="Web-{B98EACB3-3C40-1DA9-B9B5-7142C25854EE}" dt="2020-08-21T22:08:36.583" v="17"/>
          <ac:picMkLst>
            <pc:docMk/>
            <pc:sldMk cId="2657685309" sldId="2134804854"/>
            <ac:picMk id="2" creationId="{781FA399-0B91-403C-ACC0-E4EF3B4DCDEE}"/>
          </ac:picMkLst>
        </pc:picChg>
        <pc:picChg chg="add mod">
          <ac:chgData name="Tessa Wiedmann" userId="S::tessaw@microsoft.com::fa971b08-91bb-41ea-b060-e7c9a66369bd" providerId="AD" clId="Web-{B98EACB3-3C40-1DA9-B9B5-7142C25854EE}" dt="2020-08-21T22:09:22.443" v="27" actId="1076"/>
          <ac:picMkLst>
            <pc:docMk/>
            <pc:sldMk cId="2657685309" sldId="2134804854"/>
            <ac:picMk id="5" creationId="{E69F016C-E5D9-4019-BFAB-0A7694C5CB6A}"/>
          </ac:picMkLst>
        </pc:picChg>
        <pc:picChg chg="add mod">
          <ac:chgData name="Tessa Wiedmann" userId="S::tessaw@microsoft.com::fa971b08-91bb-41ea-b060-e7c9a66369bd" providerId="AD" clId="Web-{B98EACB3-3C40-1DA9-B9B5-7142C25854EE}" dt="2020-08-21T22:09:04.880" v="23" actId="1076"/>
          <ac:picMkLst>
            <pc:docMk/>
            <pc:sldMk cId="2657685309" sldId="2134804854"/>
            <ac:picMk id="6" creationId="{5385B503-30AB-4543-AC25-2817D5BE3009}"/>
          </ac:picMkLst>
        </pc:picChg>
        <pc:picChg chg="add del mod">
          <ac:chgData name="Tessa Wiedmann" userId="S::tessaw@microsoft.com::fa971b08-91bb-41ea-b060-e7c9a66369bd" providerId="AD" clId="Web-{B98EACB3-3C40-1DA9-B9B5-7142C25854EE}" dt="2020-08-21T22:11:05.086" v="33"/>
          <ac:picMkLst>
            <pc:docMk/>
            <pc:sldMk cId="2657685309" sldId="2134804854"/>
            <ac:picMk id="8" creationId="{C166B769-1F4D-405E-8B5C-94646EFF63CD}"/>
          </ac:picMkLst>
        </pc:picChg>
        <pc:picChg chg="add mod">
          <ac:chgData name="Tessa Wiedmann" userId="S::tessaw@microsoft.com::fa971b08-91bb-41ea-b060-e7c9a66369bd" providerId="AD" clId="Web-{B98EACB3-3C40-1DA9-B9B5-7142C25854EE}" dt="2020-08-21T22:11:19.602" v="37" actId="14100"/>
          <ac:picMkLst>
            <pc:docMk/>
            <pc:sldMk cId="2657685309" sldId="2134804854"/>
            <ac:picMk id="9" creationId="{BA1FF01F-D058-4977-8046-58063D46658F}"/>
          </ac:picMkLst>
        </pc:picChg>
        <pc:picChg chg="add mod">
          <ac:chgData name="Tessa Wiedmann" userId="S::tessaw@microsoft.com::fa971b08-91bb-41ea-b060-e7c9a66369bd" providerId="AD" clId="Web-{B98EACB3-3C40-1DA9-B9B5-7142C25854EE}" dt="2020-08-21T22:11:28.259" v="39" actId="1076"/>
          <ac:picMkLst>
            <pc:docMk/>
            <pc:sldMk cId="2657685309" sldId="2134804854"/>
            <ac:picMk id="11" creationId="{8240288A-E009-421A-B417-6BD686AF83DC}"/>
          </ac:picMkLst>
        </pc:picChg>
      </pc:sldChg>
      <pc:sldChg chg="addSp delSp modSp modNotes">
        <pc:chgData name="Tessa Wiedmann" userId="S::tessaw@microsoft.com::fa971b08-91bb-41ea-b060-e7c9a66369bd" providerId="AD" clId="Web-{B98EACB3-3C40-1DA9-B9B5-7142C25854EE}" dt="2020-08-21T22:36:52.534" v="218"/>
        <pc:sldMkLst>
          <pc:docMk/>
          <pc:sldMk cId="2386043934" sldId="2134804855"/>
        </pc:sldMkLst>
        <pc:spChg chg="del">
          <ac:chgData name="Tessa Wiedmann" userId="S::tessaw@microsoft.com::fa971b08-91bb-41ea-b060-e7c9a66369bd" providerId="AD" clId="Web-{B98EACB3-3C40-1DA9-B9B5-7142C25854EE}" dt="2020-08-21T22:34:06.467" v="126"/>
          <ac:spMkLst>
            <pc:docMk/>
            <pc:sldMk cId="2386043934" sldId="2134804855"/>
            <ac:spMk id="4" creationId="{374639E6-1853-4618-A6E9-F312C10A5995}"/>
          </ac:spMkLst>
        </pc:spChg>
        <pc:spChg chg="add del mod">
          <ac:chgData name="Tessa Wiedmann" userId="S::tessaw@microsoft.com::fa971b08-91bb-41ea-b060-e7c9a66369bd" providerId="AD" clId="Web-{B98EACB3-3C40-1DA9-B9B5-7142C25854EE}" dt="2020-08-21T22:34:10.420" v="128"/>
          <ac:spMkLst>
            <pc:docMk/>
            <pc:sldMk cId="2386043934" sldId="2134804855"/>
            <ac:spMk id="6" creationId="{FD15B7B1-640C-4DC1-A17F-2317FCA30722}"/>
          </ac:spMkLst>
        </pc:spChg>
        <pc:picChg chg="add mod">
          <ac:chgData name="Tessa Wiedmann" userId="S::tessaw@microsoft.com::fa971b08-91bb-41ea-b060-e7c9a66369bd" providerId="AD" clId="Web-{B98EACB3-3C40-1DA9-B9B5-7142C25854EE}" dt="2020-08-21T22:35:27.375" v="136" actId="1076"/>
          <ac:picMkLst>
            <pc:docMk/>
            <pc:sldMk cId="2386043934" sldId="2134804855"/>
            <ac:picMk id="2" creationId="{F721CE5C-05EC-4BCC-B627-B0D8D4EE6EA4}"/>
          </ac:picMkLst>
        </pc:picChg>
        <pc:picChg chg="add mod">
          <ac:chgData name="Tessa Wiedmann" userId="S::tessaw@microsoft.com::fa971b08-91bb-41ea-b060-e7c9a66369bd" providerId="AD" clId="Web-{B98EACB3-3C40-1DA9-B9B5-7142C25854EE}" dt="2020-08-21T22:35:25.578" v="135" actId="1076"/>
          <ac:picMkLst>
            <pc:docMk/>
            <pc:sldMk cId="2386043934" sldId="2134804855"/>
            <ac:picMk id="7" creationId="{3860D796-414E-460F-A72A-4F1CD2F4C542}"/>
          </ac:picMkLst>
        </pc:picChg>
      </pc:sldChg>
      <pc:sldChg chg="addSp delSp modSp modNotes">
        <pc:chgData name="Tessa Wiedmann" userId="S::tessaw@microsoft.com::fa971b08-91bb-41ea-b060-e7c9a66369bd" providerId="AD" clId="Web-{B98EACB3-3C40-1DA9-B9B5-7142C25854EE}" dt="2020-08-21T22:44:19.438" v="307" actId="20577"/>
        <pc:sldMkLst>
          <pc:docMk/>
          <pc:sldMk cId="4197572381" sldId="2134804856"/>
        </pc:sldMkLst>
        <pc:spChg chg="mod">
          <ac:chgData name="Tessa Wiedmann" userId="S::tessaw@microsoft.com::fa971b08-91bb-41ea-b060-e7c9a66369bd" providerId="AD" clId="Web-{B98EACB3-3C40-1DA9-B9B5-7142C25854EE}" dt="2020-08-21T22:44:19.438" v="307" actId="20577"/>
          <ac:spMkLst>
            <pc:docMk/>
            <pc:sldMk cId="4197572381" sldId="2134804856"/>
            <ac:spMk id="3" creationId="{83809472-D1B3-4331-9D02-B3C4C44D3B91}"/>
          </ac:spMkLst>
        </pc:spChg>
        <pc:spChg chg="del mod">
          <ac:chgData name="Tessa Wiedmann" userId="S::tessaw@microsoft.com::fa971b08-91bb-41ea-b060-e7c9a66369bd" providerId="AD" clId="Web-{B98EACB3-3C40-1DA9-B9B5-7142C25854EE}" dt="2020-08-21T22:36:59.425" v="221"/>
          <ac:spMkLst>
            <pc:docMk/>
            <pc:sldMk cId="4197572381" sldId="2134804856"/>
            <ac:spMk id="4" creationId="{374639E6-1853-4618-A6E9-F312C10A5995}"/>
          </ac:spMkLst>
        </pc:spChg>
        <pc:spChg chg="add mod">
          <ac:chgData name="Tessa Wiedmann" userId="S::tessaw@microsoft.com::fa971b08-91bb-41ea-b060-e7c9a66369bd" providerId="AD" clId="Web-{B98EACB3-3C40-1DA9-B9B5-7142C25854EE}" dt="2020-08-21T22:38:16.287" v="242" actId="1076"/>
          <ac:spMkLst>
            <pc:docMk/>
            <pc:sldMk cId="4197572381" sldId="2134804856"/>
            <ac:spMk id="9" creationId="{A3C22187-A6FB-4E4E-9AA6-E164D5AF8E4F}"/>
          </ac:spMkLst>
        </pc:spChg>
        <pc:picChg chg="add mod">
          <ac:chgData name="Tessa Wiedmann" userId="S::tessaw@microsoft.com::fa971b08-91bb-41ea-b060-e7c9a66369bd" providerId="AD" clId="Web-{B98EACB3-3C40-1DA9-B9B5-7142C25854EE}" dt="2020-08-21T22:36:57.925" v="220" actId="1076"/>
          <ac:picMkLst>
            <pc:docMk/>
            <pc:sldMk cId="4197572381" sldId="2134804856"/>
            <ac:picMk id="2" creationId="{ADA8CC70-5C45-4A1E-B904-F584FF4659E0}"/>
          </ac:picMkLst>
        </pc:picChg>
        <pc:picChg chg="add del mod">
          <ac:chgData name="Tessa Wiedmann" userId="S::tessaw@microsoft.com::fa971b08-91bb-41ea-b060-e7c9a66369bd" providerId="AD" clId="Web-{B98EACB3-3C40-1DA9-B9B5-7142C25854EE}" dt="2020-08-21T22:37:22.395" v="226"/>
          <ac:picMkLst>
            <pc:docMk/>
            <pc:sldMk cId="4197572381" sldId="2134804856"/>
            <ac:picMk id="5" creationId="{155E31BF-5054-4D14-BA00-4467F8D1FE7B}"/>
          </ac:picMkLst>
        </pc:picChg>
        <pc:picChg chg="add mod">
          <ac:chgData name="Tessa Wiedmann" userId="S::tessaw@microsoft.com::fa971b08-91bb-41ea-b060-e7c9a66369bd" providerId="AD" clId="Web-{B98EACB3-3C40-1DA9-B9B5-7142C25854EE}" dt="2020-08-21T22:37:30.270" v="231" actId="1076"/>
          <ac:picMkLst>
            <pc:docMk/>
            <pc:sldMk cId="4197572381" sldId="2134804856"/>
            <ac:picMk id="6" creationId="{15989D08-17C0-4E7E-AE15-EBA46BF1D19B}"/>
          </ac:picMkLst>
        </pc:picChg>
        <pc:picChg chg="add mod">
          <ac:chgData name="Tessa Wiedmann" userId="S::tessaw@microsoft.com::fa971b08-91bb-41ea-b060-e7c9a66369bd" providerId="AD" clId="Web-{B98EACB3-3C40-1DA9-B9B5-7142C25854EE}" dt="2020-08-21T22:37:43.520" v="234" actId="1076"/>
          <ac:picMkLst>
            <pc:docMk/>
            <pc:sldMk cId="4197572381" sldId="2134804856"/>
            <ac:picMk id="8" creationId="{708C440F-74A1-4630-8942-C5DD666D86D2}"/>
          </ac:picMkLst>
        </pc:picChg>
        <pc:picChg chg="add mod">
          <ac:chgData name="Tessa Wiedmann" userId="S::tessaw@microsoft.com::fa971b08-91bb-41ea-b060-e7c9a66369bd" providerId="AD" clId="Web-{B98EACB3-3C40-1DA9-B9B5-7142C25854EE}" dt="2020-08-21T22:38:23.224" v="244" actId="1076"/>
          <ac:picMkLst>
            <pc:docMk/>
            <pc:sldMk cId="4197572381" sldId="2134804856"/>
            <ac:picMk id="10" creationId="{3A8C0450-42EE-48A2-83BA-69381432B9EC}"/>
          </ac:picMkLst>
        </pc:picChg>
      </pc:sldChg>
      <pc:sldChg chg="addSp delSp modSp modNotes">
        <pc:chgData name="Tessa Wiedmann" userId="S::tessaw@microsoft.com::fa971b08-91bb-41ea-b060-e7c9a66369bd" providerId="AD" clId="Web-{B98EACB3-3C40-1DA9-B9B5-7142C25854EE}" dt="2020-08-21T22:44:10.453" v="296" actId="20577"/>
        <pc:sldMkLst>
          <pc:docMk/>
          <pc:sldMk cId="3545564420" sldId="2134804857"/>
        </pc:sldMkLst>
        <pc:spChg chg="mod">
          <ac:chgData name="Tessa Wiedmann" userId="S::tessaw@microsoft.com::fa971b08-91bb-41ea-b060-e7c9a66369bd" providerId="AD" clId="Web-{B98EACB3-3C40-1DA9-B9B5-7142C25854EE}" dt="2020-08-21T22:44:10.453" v="296" actId="20577"/>
          <ac:spMkLst>
            <pc:docMk/>
            <pc:sldMk cId="3545564420" sldId="2134804857"/>
            <ac:spMk id="3" creationId="{83809472-D1B3-4331-9D02-B3C4C44D3B91}"/>
          </ac:spMkLst>
        </pc:spChg>
        <pc:spChg chg="del mod">
          <ac:chgData name="Tessa Wiedmann" userId="S::tessaw@microsoft.com::fa971b08-91bb-41ea-b060-e7c9a66369bd" providerId="AD" clId="Web-{B98EACB3-3C40-1DA9-B9B5-7142C25854EE}" dt="2020-08-21T22:43:43.984" v="251"/>
          <ac:spMkLst>
            <pc:docMk/>
            <pc:sldMk cId="3545564420" sldId="2134804857"/>
            <ac:spMk id="4" creationId="{374639E6-1853-4618-A6E9-F312C10A5995}"/>
          </ac:spMkLst>
        </pc:spChg>
        <pc:spChg chg="add mod">
          <ac:chgData name="Tessa Wiedmann" userId="S::tessaw@microsoft.com::fa971b08-91bb-41ea-b060-e7c9a66369bd" providerId="AD" clId="Web-{B98EACB3-3C40-1DA9-B9B5-7142C25854EE}" dt="2020-08-21T22:44:04.468" v="264" actId="20577"/>
          <ac:spMkLst>
            <pc:docMk/>
            <pc:sldMk cId="3545564420" sldId="2134804857"/>
            <ac:spMk id="5" creationId="{7255D13C-4EF9-4D8D-BD84-0E340615A0EA}"/>
          </ac:spMkLst>
        </pc:spChg>
        <pc:picChg chg="add mod">
          <ac:chgData name="Tessa Wiedmann" userId="S::tessaw@microsoft.com::fa971b08-91bb-41ea-b060-e7c9a66369bd" providerId="AD" clId="Web-{B98EACB3-3C40-1DA9-B9B5-7142C25854EE}" dt="2020-08-21T22:43:53.796" v="257" actId="1076"/>
          <ac:picMkLst>
            <pc:docMk/>
            <pc:sldMk cId="3545564420" sldId="2134804857"/>
            <ac:picMk id="2" creationId="{367656B5-CF5A-43A1-87E4-B1916CBF34D6}"/>
          </ac:picMkLst>
        </pc:picChg>
      </pc:sldChg>
      <pc:sldChg chg="addSp delSp modSp modNotes">
        <pc:chgData name="Tessa Wiedmann" userId="S::tessaw@microsoft.com::fa971b08-91bb-41ea-b060-e7c9a66369bd" providerId="AD" clId="Web-{B98EACB3-3C40-1DA9-B9B5-7142C25854EE}" dt="2020-08-21T22:57:19.146" v="328" actId="14100"/>
        <pc:sldMkLst>
          <pc:docMk/>
          <pc:sldMk cId="3697715400" sldId="2134804858"/>
        </pc:sldMkLst>
        <pc:spChg chg="mod">
          <ac:chgData name="Tessa Wiedmann" userId="S::tessaw@microsoft.com::fa971b08-91bb-41ea-b060-e7c9a66369bd" providerId="AD" clId="Web-{B98EACB3-3C40-1DA9-B9B5-7142C25854EE}" dt="2020-08-21T22:26:39.236" v="121" actId="20577"/>
          <ac:spMkLst>
            <pc:docMk/>
            <pc:sldMk cId="3697715400" sldId="2134804858"/>
            <ac:spMk id="3" creationId="{83809472-D1B3-4331-9D02-B3C4C44D3B91}"/>
          </ac:spMkLst>
        </pc:spChg>
        <pc:spChg chg="del mod">
          <ac:chgData name="Tessa Wiedmann" userId="S::tessaw@microsoft.com::fa971b08-91bb-41ea-b060-e7c9a66369bd" providerId="AD" clId="Web-{B98EACB3-3C40-1DA9-B9B5-7142C25854EE}" dt="2020-08-21T22:52:23.529" v="312"/>
          <ac:spMkLst>
            <pc:docMk/>
            <pc:sldMk cId="3697715400" sldId="2134804858"/>
            <ac:spMk id="4" creationId="{374639E6-1853-4618-A6E9-F312C10A5995}"/>
          </ac:spMkLst>
        </pc:spChg>
        <pc:picChg chg="add del mod">
          <ac:chgData name="Tessa Wiedmann" userId="S::tessaw@microsoft.com::fa971b08-91bb-41ea-b060-e7c9a66369bd" providerId="AD" clId="Web-{B98EACB3-3C40-1DA9-B9B5-7142C25854EE}" dt="2020-08-21T22:52:38.998" v="317"/>
          <ac:picMkLst>
            <pc:docMk/>
            <pc:sldMk cId="3697715400" sldId="2134804858"/>
            <ac:picMk id="2" creationId="{B8B45B51-B32C-415E-999E-C17449DF99A1}"/>
          </ac:picMkLst>
        </pc:picChg>
        <pc:picChg chg="add mod">
          <ac:chgData name="Tessa Wiedmann" userId="S::tessaw@microsoft.com::fa971b08-91bb-41ea-b060-e7c9a66369bd" providerId="AD" clId="Web-{B98EACB3-3C40-1DA9-B9B5-7142C25854EE}" dt="2020-08-21T22:52:43.060" v="320" actId="1076"/>
          <ac:picMkLst>
            <pc:docMk/>
            <pc:sldMk cId="3697715400" sldId="2134804858"/>
            <ac:picMk id="5" creationId="{4AC3BD63-3FB7-45A0-86AC-B4A8BD35CA04}"/>
          </ac:picMkLst>
        </pc:picChg>
        <pc:picChg chg="add del mod">
          <ac:chgData name="Tessa Wiedmann" userId="S::tessaw@microsoft.com::fa971b08-91bb-41ea-b060-e7c9a66369bd" providerId="AD" clId="Web-{B98EACB3-3C40-1DA9-B9B5-7142C25854EE}" dt="2020-08-21T22:57:13.552" v="325"/>
          <ac:picMkLst>
            <pc:docMk/>
            <pc:sldMk cId="3697715400" sldId="2134804858"/>
            <ac:picMk id="6" creationId="{82AE863A-4814-4150-B8C4-66D0520B7AF6}"/>
          </ac:picMkLst>
        </pc:picChg>
        <pc:picChg chg="add mod">
          <ac:chgData name="Tessa Wiedmann" userId="S::tessaw@microsoft.com::fa971b08-91bb-41ea-b060-e7c9a66369bd" providerId="AD" clId="Web-{B98EACB3-3C40-1DA9-B9B5-7142C25854EE}" dt="2020-08-21T22:57:19.146" v="328" actId="14100"/>
          <ac:picMkLst>
            <pc:docMk/>
            <pc:sldMk cId="3697715400" sldId="2134804858"/>
            <ac:picMk id="7" creationId="{8E25F48B-358F-41BA-8B87-F0A18CF82734}"/>
          </ac:picMkLst>
        </pc:picChg>
      </pc:sldChg>
    </pc:docChg>
  </pc:docChgLst>
  <pc:docChgLst>
    <pc:chgData name="Christopher Harrison" userId="5895b409-c973-4cd3-8090-c5ebb14fce87" providerId="ADAL" clId="{B042A1C0-08AC-4969-A714-00829BD96116}"/>
    <pc:docChg chg="undo custSel addSld delSld modSld sldOrd delSection modSection">
      <pc:chgData name="Christopher Harrison" userId="5895b409-c973-4cd3-8090-c5ebb14fce87" providerId="ADAL" clId="{B042A1C0-08AC-4969-A714-00829BD96116}" dt="2020-08-22T19:30:54.401" v="611" actId="47"/>
      <pc:docMkLst>
        <pc:docMk/>
      </pc:docMkLst>
      <pc:sldChg chg="del">
        <pc:chgData name="Christopher Harrison" userId="5895b409-c973-4cd3-8090-c5ebb14fce87" providerId="ADAL" clId="{B042A1C0-08AC-4969-A714-00829BD96116}" dt="2020-08-22T19:17:03.844" v="473" actId="47"/>
        <pc:sldMkLst>
          <pc:docMk/>
          <pc:sldMk cId="389040743" sldId="256"/>
        </pc:sldMkLst>
      </pc:sldChg>
      <pc:sldChg chg="delSp mod">
        <pc:chgData name="Christopher Harrison" userId="5895b409-c973-4cd3-8090-c5ebb14fce87" providerId="ADAL" clId="{B042A1C0-08AC-4969-A714-00829BD96116}" dt="2020-08-17T18:58:24.573" v="245" actId="478"/>
        <pc:sldMkLst>
          <pc:docMk/>
          <pc:sldMk cId="2137390358" sldId="257"/>
        </pc:sldMkLst>
        <pc:spChg chg="del">
          <ac:chgData name="Christopher Harrison" userId="5895b409-c973-4cd3-8090-c5ebb14fce87" providerId="ADAL" clId="{B042A1C0-08AC-4969-A714-00829BD96116}" dt="2020-08-17T18:58:24.573" v="245" actId="478"/>
          <ac:spMkLst>
            <pc:docMk/>
            <pc:sldMk cId="2137390358" sldId="257"/>
            <ac:spMk id="2" creationId="{00000000-0000-0000-0000-000000000000}"/>
          </ac:spMkLst>
        </pc:spChg>
      </pc:sldChg>
      <pc:sldChg chg="del">
        <pc:chgData name="Christopher Harrison" userId="5895b409-c973-4cd3-8090-c5ebb14fce87" providerId="ADAL" clId="{B042A1C0-08AC-4969-A714-00829BD96116}" dt="2020-08-22T19:17:02.427" v="472" actId="47"/>
        <pc:sldMkLst>
          <pc:docMk/>
          <pc:sldMk cId="1152645729" sldId="259"/>
        </pc:sldMkLst>
      </pc:sldChg>
      <pc:sldChg chg="del">
        <pc:chgData name="Christopher Harrison" userId="5895b409-c973-4cd3-8090-c5ebb14fce87" providerId="ADAL" clId="{B042A1C0-08AC-4969-A714-00829BD96116}" dt="2020-08-22T19:17:00.715" v="471" actId="47"/>
        <pc:sldMkLst>
          <pc:docMk/>
          <pc:sldMk cId="1862875640" sldId="260"/>
        </pc:sldMkLst>
      </pc:sldChg>
      <pc:sldChg chg="del">
        <pc:chgData name="Christopher Harrison" userId="5895b409-c973-4cd3-8090-c5ebb14fce87" providerId="ADAL" clId="{B042A1C0-08AC-4969-A714-00829BD96116}" dt="2020-08-22T19:17:00.715" v="471" actId="47"/>
        <pc:sldMkLst>
          <pc:docMk/>
          <pc:sldMk cId="1597141723" sldId="261"/>
        </pc:sldMkLst>
      </pc:sldChg>
      <pc:sldChg chg="del">
        <pc:chgData name="Christopher Harrison" userId="5895b409-c973-4cd3-8090-c5ebb14fce87" providerId="ADAL" clId="{B042A1C0-08AC-4969-A714-00829BD96116}" dt="2020-08-17T18:58:14.787" v="220" actId="47"/>
        <pc:sldMkLst>
          <pc:docMk/>
          <pc:sldMk cId="274325361" sldId="263"/>
        </pc:sldMkLst>
      </pc:sldChg>
      <pc:sldChg chg="del">
        <pc:chgData name="Christopher Harrison" userId="5895b409-c973-4cd3-8090-c5ebb14fce87" providerId="ADAL" clId="{B042A1C0-08AC-4969-A714-00829BD96116}" dt="2020-08-22T19:17:00.715" v="471" actId="47"/>
        <pc:sldMkLst>
          <pc:docMk/>
          <pc:sldMk cId="956134158" sldId="264"/>
        </pc:sldMkLst>
      </pc:sldChg>
      <pc:sldChg chg="del">
        <pc:chgData name="Christopher Harrison" userId="5895b409-c973-4cd3-8090-c5ebb14fce87" providerId="ADAL" clId="{B042A1C0-08AC-4969-A714-00829BD96116}" dt="2020-08-22T19:17:00.715" v="471" actId="47"/>
        <pc:sldMkLst>
          <pc:docMk/>
          <pc:sldMk cId="707184680" sldId="265"/>
        </pc:sldMkLst>
      </pc:sldChg>
      <pc:sldChg chg="del">
        <pc:chgData name="Christopher Harrison" userId="5895b409-c973-4cd3-8090-c5ebb14fce87" providerId="ADAL" clId="{B042A1C0-08AC-4969-A714-00829BD96116}" dt="2020-08-22T19:17:02.427" v="472" actId="47"/>
        <pc:sldMkLst>
          <pc:docMk/>
          <pc:sldMk cId="1107484169" sldId="267"/>
        </pc:sldMkLst>
      </pc:sldChg>
      <pc:sldChg chg="del">
        <pc:chgData name="Christopher Harrison" userId="5895b409-c973-4cd3-8090-c5ebb14fce87" providerId="ADAL" clId="{B042A1C0-08AC-4969-A714-00829BD96116}" dt="2020-08-22T19:17:00.715" v="471" actId="47"/>
        <pc:sldMkLst>
          <pc:docMk/>
          <pc:sldMk cId="401473495" sldId="268"/>
        </pc:sldMkLst>
      </pc:sldChg>
      <pc:sldChg chg="del">
        <pc:chgData name="Christopher Harrison" userId="5895b409-c973-4cd3-8090-c5ebb14fce87" providerId="ADAL" clId="{B042A1C0-08AC-4969-A714-00829BD96116}" dt="2020-08-22T19:17:00.715" v="471" actId="47"/>
        <pc:sldMkLst>
          <pc:docMk/>
          <pc:sldMk cId="776532036" sldId="269"/>
        </pc:sldMkLst>
      </pc:sldChg>
      <pc:sldChg chg="del">
        <pc:chgData name="Christopher Harrison" userId="5895b409-c973-4cd3-8090-c5ebb14fce87" providerId="ADAL" clId="{B042A1C0-08AC-4969-A714-00829BD96116}" dt="2020-08-22T19:17:00.715" v="471" actId="47"/>
        <pc:sldMkLst>
          <pc:docMk/>
          <pc:sldMk cId="511702305" sldId="271"/>
        </pc:sldMkLst>
      </pc:sldChg>
      <pc:sldChg chg="del">
        <pc:chgData name="Christopher Harrison" userId="5895b409-c973-4cd3-8090-c5ebb14fce87" providerId="ADAL" clId="{B042A1C0-08AC-4969-A714-00829BD96116}" dt="2020-08-22T19:17:02.427" v="472" actId="47"/>
        <pc:sldMkLst>
          <pc:docMk/>
          <pc:sldMk cId="78012497" sldId="272"/>
        </pc:sldMkLst>
      </pc:sldChg>
      <pc:sldChg chg="del">
        <pc:chgData name="Christopher Harrison" userId="5895b409-c973-4cd3-8090-c5ebb14fce87" providerId="ADAL" clId="{B042A1C0-08AC-4969-A714-00829BD96116}" dt="2020-08-22T19:17:02.427" v="472" actId="47"/>
        <pc:sldMkLst>
          <pc:docMk/>
          <pc:sldMk cId="419914800" sldId="273"/>
        </pc:sldMkLst>
      </pc:sldChg>
      <pc:sldChg chg="del">
        <pc:chgData name="Christopher Harrison" userId="5895b409-c973-4cd3-8090-c5ebb14fce87" providerId="ADAL" clId="{B042A1C0-08AC-4969-A714-00829BD96116}" dt="2020-08-22T19:17:02.427" v="472" actId="47"/>
        <pc:sldMkLst>
          <pc:docMk/>
          <pc:sldMk cId="1820965014" sldId="274"/>
        </pc:sldMkLst>
      </pc:sldChg>
      <pc:sldChg chg="del">
        <pc:chgData name="Christopher Harrison" userId="5895b409-c973-4cd3-8090-c5ebb14fce87" providerId="ADAL" clId="{B042A1C0-08AC-4969-A714-00829BD96116}" dt="2020-08-22T19:17:00.715" v="471" actId="47"/>
        <pc:sldMkLst>
          <pc:docMk/>
          <pc:sldMk cId="1942481690" sldId="275"/>
        </pc:sldMkLst>
      </pc:sldChg>
      <pc:sldChg chg="del">
        <pc:chgData name="Christopher Harrison" userId="5895b409-c973-4cd3-8090-c5ebb14fce87" providerId="ADAL" clId="{B042A1C0-08AC-4969-A714-00829BD96116}" dt="2020-08-22T19:17:03.844" v="473" actId="47"/>
        <pc:sldMkLst>
          <pc:docMk/>
          <pc:sldMk cId="610515434" sldId="277"/>
        </pc:sldMkLst>
      </pc:sldChg>
      <pc:sldChg chg="modSp mod ord">
        <pc:chgData name="Christopher Harrison" userId="5895b409-c973-4cd3-8090-c5ebb14fce87" providerId="ADAL" clId="{B042A1C0-08AC-4969-A714-00829BD96116}" dt="2020-08-17T18:56:22.262" v="88" actId="20577"/>
        <pc:sldMkLst>
          <pc:docMk/>
          <pc:sldMk cId="1251601128" sldId="279"/>
        </pc:sldMkLst>
        <pc:spChg chg="mod">
          <ac:chgData name="Christopher Harrison" userId="5895b409-c973-4cd3-8090-c5ebb14fce87" providerId="ADAL" clId="{B042A1C0-08AC-4969-A714-00829BD96116}" dt="2020-08-17T18:56:22.262" v="88" actId="20577"/>
          <ac:spMkLst>
            <pc:docMk/>
            <pc:sldMk cId="1251601128" sldId="279"/>
            <ac:spMk id="16" creationId="{00000000-0000-0000-0000-000000000000}"/>
          </ac:spMkLst>
        </pc:spChg>
        <pc:spChg chg="mod">
          <ac:chgData name="Christopher Harrison" userId="5895b409-c973-4cd3-8090-c5ebb14fce87" providerId="ADAL" clId="{B042A1C0-08AC-4969-A714-00829BD96116}" dt="2020-08-17T18:55:57.376" v="19" actId="20577"/>
          <ac:spMkLst>
            <pc:docMk/>
            <pc:sldMk cId="1251601128" sldId="279"/>
            <ac:spMk id="17" creationId="{00000000-0000-0000-0000-000000000000}"/>
          </ac:spMkLst>
        </pc:spChg>
      </pc:sldChg>
      <pc:sldChg chg="del">
        <pc:chgData name="Christopher Harrison" userId="5895b409-c973-4cd3-8090-c5ebb14fce87" providerId="ADAL" clId="{B042A1C0-08AC-4969-A714-00829BD96116}" dt="2020-08-22T19:17:03.844" v="473" actId="47"/>
        <pc:sldMkLst>
          <pc:docMk/>
          <pc:sldMk cId="1456855549" sldId="280"/>
        </pc:sldMkLst>
      </pc:sldChg>
      <pc:sldChg chg="addSp delSp modSp mod">
        <pc:chgData name="Christopher Harrison" userId="5895b409-c973-4cd3-8090-c5ebb14fce87" providerId="ADAL" clId="{B042A1C0-08AC-4969-A714-00829BD96116}" dt="2020-08-17T19:24:01.115" v="463" actId="478"/>
        <pc:sldMkLst>
          <pc:docMk/>
          <pc:sldMk cId="1842309144" sldId="283"/>
        </pc:sldMkLst>
        <pc:spChg chg="add del mod">
          <ac:chgData name="Christopher Harrison" userId="5895b409-c973-4cd3-8090-c5ebb14fce87" providerId="ADAL" clId="{B042A1C0-08AC-4969-A714-00829BD96116}" dt="2020-08-17T19:24:01.115" v="463" actId="478"/>
          <ac:spMkLst>
            <pc:docMk/>
            <pc:sldMk cId="1842309144" sldId="283"/>
            <ac:spMk id="3" creationId="{07C1A9E1-CAC2-4127-9925-7F46367DFC19}"/>
          </ac:spMkLst>
        </pc:spChg>
        <pc:spChg chg="del">
          <ac:chgData name="Christopher Harrison" userId="5895b409-c973-4cd3-8090-c5ebb14fce87" providerId="ADAL" clId="{B042A1C0-08AC-4969-A714-00829BD96116}" dt="2020-08-17T19:23:58.839" v="462" actId="478"/>
          <ac:spMkLst>
            <pc:docMk/>
            <pc:sldMk cId="1842309144" sldId="283"/>
            <ac:spMk id="8" creationId="{00000000-0000-0000-0000-000000000000}"/>
          </ac:spMkLst>
        </pc:spChg>
        <pc:spChg chg="mod">
          <ac:chgData name="Christopher Harrison" userId="5895b409-c973-4cd3-8090-c5ebb14fce87" providerId="ADAL" clId="{B042A1C0-08AC-4969-A714-00829BD96116}" dt="2020-08-17T19:23:56.195" v="461" actId="20577"/>
          <ac:spMkLst>
            <pc:docMk/>
            <pc:sldMk cId="1842309144" sldId="283"/>
            <ac:spMk id="9" creationId="{00000000-0000-0000-0000-000000000000}"/>
          </ac:spMkLst>
        </pc:spChg>
      </pc:sldChg>
      <pc:sldChg chg="del">
        <pc:chgData name="Christopher Harrison" userId="5895b409-c973-4cd3-8090-c5ebb14fce87" providerId="ADAL" clId="{B042A1C0-08AC-4969-A714-00829BD96116}" dt="2020-08-22T19:17:03.844" v="473" actId="47"/>
        <pc:sldMkLst>
          <pc:docMk/>
          <pc:sldMk cId="3508266611" sldId="285"/>
        </pc:sldMkLst>
      </pc:sldChg>
      <pc:sldChg chg="del">
        <pc:chgData name="Christopher Harrison" userId="5895b409-c973-4cd3-8090-c5ebb14fce87" providerId="ADAL" clId="{B042A1C0-08AC-4969-A714-00829BD96116}" dt="2020-08-22T19:17:02.427" v="472" actId="47"/>
        <pc:sldMkLst>
          <pc:docMk/>
          <pc:sldMk cId="2976273044" sldId="286"/>
        </pc:sldMkLst>
      </pc:sldChg>
      <pc:sldChg chg="del">
        <pc:chgData name="Christopher Harrison" userId="5895b409-c973-4cd3-8090-c5ebb14fce87" providerId="ADAL" clId="{B042A1C0-08AC-4969-A714-00829BD96116}" dt="2020-08-22T19:17:00.715" v="471" actId="47"/>
        <pc:sldMkLst>
          <pc:docMk/>
          <pc:sldMk cId="2145397405" sldId="288"/>
        </pc:sldMkLst>
      </pc:sldChg>
      <pc:sldChg chg="del">
        <pc:chgData name="Christopher Harrison" userId="5895b409-c973-4cd3-8090-c5ebb14fce87" providerId="ADAL" clId="{B042A1C0-08AC-4969-A714-00829BD96116}" dt="2020-08-22T19:17:03.844" v="473" actId="47"/>
        <pc:sldMkLst>
          <pc:docMk/>
          <pc:sldMk cId="2803503014" sldId="289"/>
        </pc:sldMkLst>
      </pc:sldChg>
      <pc:sldChg chg="modSp new mod">
        <pc:chgData name="Christopher Harrison" userId="5895b409-c973-4cd3-8090-c5ebb14fce87" providerId="ADAL" clId="{B042A1C0-08AC-4969-A714-00829BD96116}" dt="2020-08-17T18:56:15.280" v="69" actId="20577"/>
        <pc:sldMkLst>
          <pc:docMk/>
          <pc:sldMk cId="805260032" sldId="290"/>
        </pc:sldMkLst>
        <pc:spChg chg="mod">
          <ac:chgData name="Christopher Harrison" userId="5895b409-c973-4cd3-8090-c5ebb14fce87" providerId="ADAL" clId="{B042A1C0-08AC-4969-A714-00829BD96116}" dt="2020-08-17T18:56:15.280" v="69" actId="20577"/>
          <ac:spMkLst>
            <pc:docMk/>
            <pc:sldMk cId="805260032" sldId="290"/>
            <ac:spMk id="2" creationId="{07C88D19-CCE9-42F0-9180-4B11013B2804}"/>
          </ac:spMkLst>
        </pc:spChg>
        <pc:spChg chg="mod">
          <ac:chgData name="Christopher Harrison" userId="5895b409-c973-4cd3-8090-c5ebb14fce87" providerId="ADAL" clId="{B042A1C0-08AC-4969-A714-00829BD96116}" dt="2020-08-17T18:56:11.958" v="49" actId="27636"/>
          <ac:spMkLst>
            <pc:docMk/>
            <pc:sldMk cId="805260032" sldId="290"/>
            <ac:spMk id="3" creationId="{F81987FB-5F96-40B3-B65C-49B0AFBA58C7}"/>
          </ac:spMkLst>
        </pc:spChg>
      </pc:sldChg>
      <pc:sldChg chg="modSp new mod ord">
        <pc:chgData name="Christopher Harrison" userId="5895b409-c973-4cd3-8090-c5ebb14fce87" providerId="ADAL" clId="{B042A1C0-08AC-4969-A714-00829BD96116}" dt="2020-08-17T18:56:36.646" v="123" actId="20577"/>
        <pc:sldMkLst>
          <pc:docMk/>
          <pc:sldMk cId="4196388481" sldId="291"/>
        </pc:sldMkLst>
        <pc:spChg chg="mod">
          <ac:chgData name="Christopher Harrison" userId="5895b409-c973-4cd3-8090-c5ebb14fce87" providerId="ADAL" clId="{B042A1C0-08AC-4969-A714-00829BD96116}" dt="2020-08-17T18:56:36.646" v="123" actId="20577"/>
          <ac:spMkLst>
            <pc:docMk/>
            <pc:sldMk cId="4196388481" sldId="291"/>
            <ac:spMk id="2" creationId="{9EF56C70-9B24-45BB-86F3-652B727683D2}"/>
          </ac:spMkLst>
        </pc:spChg>
        <pc:spChg chg="mod">
          <ac:chgData name="Christopher Harrison" userId="5895b409-c973-4cd3-8090-c5ebb14fce87" providerId="ADAL" clId="{B042A1C0-08AC-4969-A714-00829BD96116}" dt="2020-08-17T18:56:31.367" v="112" actId="20577"/>
          <ac:spMkLst>
            <pc:docMk/>
            <pc:sldMk cId="4196388481" sldId="291"/>
            <ac:spMk id="3" creationId="{5ED927CC-96F6-4BF5-A65B-520C67865E82}"/>
          </ac:spMkLst>
        </pc:spChg>
      </pc:sldChg>
      <pc:sldChg chg="modSp new mod">
        <pc:chgData name="Christopher Harrison" userId="5895b409-c973-4cd3-8090-c5ebb14fce87" providerId="ADAL" clId="{B042A1C0-08AC-4969-A714-00829BD96116}" dt="2020-08-17T18:57:21.598" v="139"/>
        <pc:sldMkLst>
          <pc:docMk/>
          <pc:sldMk cId="3756412056" sldId="292"/>
        </pc:sldMkLst>
        <pc:spChg chg="mod">
          <ac:chgData name="Christopher Harrison" userId="5895b409-c973-4cd3-8090-c5ebb14fce87" providerId="ADAL" clId="{B042A1C0-08AC-4969-A714-00829BD96116}" dt="2020-08-17T18:57:21.598" v="139"/>
          <ac:spMkLst>
            <pc:docMk/>
            <pc:sldMk cId="3756412056" sldId="292"/>
            <ac:spMk id="2" creationId="{BCB3BD31-62BA-43D7-8B38-295C95786973}"/>
          </ac:spMkLst>
        </pc:spChg>
        <pc:spChg chg="mod">
          <ac:chgData name="Christopher Harrison" userId="5895b409-c973-4cd3-8090-c5ebb14fce87" providerId="ADAL" clId="{B042A1C0-08AC-4969-A714-00829BD96116}" dt="2020-08-17T18:56:47.477" v="138" actId="20577"/>
          <ac:spMkLst>
            <pc:docMk/>
            <pc:sldMk cId="3756412056" sldId="292"/>
            <ac:spMk id="3" creationId="{1875D49F-C51C-4A5F-859E-C5F1CE4C7FEC}"/>
          </ac:spMkLst>
        </pc:spChg>
      </pc:sldChg>
      <pc:sldChg chg="modSp new mod">
        <pc:chgData name="Christopher Harrison" userId="5895b409-c973-4cd3-8090-c5ebb14fce87" providerId="ADAL" clId="{B042A1C0-08AC-4969-A714-00829BD96116}" dt="2020-08-17T18:57:45.525" v="192" actId="20577"/>
        <pc:sldMkLst>
          <pc:docMk/>
          <pc:sldMk cId="3070620482" sldId="293"/>
        </pc:sldMkLst>
        <pc:spChg chg="mod">
          <ac:chgData name="Christopher Harrison" userId="5895b409-c973-4cd3-8090-c5ebb14fce87" providerId="ADAL" clId="{B042A1C0-08AC-4969-A714-00829BD96116}" dt="2020-08-17T18:57:45.525" v="192" actId="20577"/>
          <ac:spMkLst>
            <pc:docMk/>
            <pc:sldMk cId="3070620482" sldId="293"/>
            <ac:spMk id="2" creationId="{AE466192-E7E6-45CA-97EC-890E6BD57083}"/>
          </ac:spMkLst>
        </pc:spChg>
        <pc:spChg chg="mod">
          <ac:chgData name="Christopher Harrison" userId="5895b409-c973-4cd3-8090-c5ebb14fce87" providerId="ADAL" clId="{B042A1C0-08AC-4969-A714-00829BD96116}" dt="2020-08-17T18:57:37.036" v="157" actId="20577"/>
          <ac:spMkLst>
            <pc:docMk/>
            <pc:sldMk cId="3070620482" sldId="293"/>
            <ac:spMk id="3" creationId="{4E26AB29-5A50-4AF2-936C-4234ECBA49FF}"/>
          </ac:spMkLst>
        </pc:spChg>
      </pc:sldChg>
      <pc:sldChg chg="modSp new mod">
        <pc:chgData name="Christopher Harrison" userId="5895b409-c973-4cd3-8090-c5ebb14fce87" providerId="ADAL" clId="{B042A1C0-08AC-4969-A714-00829BD96116}" dt="2020-08-17T18:58:20.655" v="244" actId="20577"/>
        <pc:sldMkLst>
          <pc:docMk/>
          <pc:sldMk cId="505860064" sldId="294"/>
        </pc:sldMkLst>
        <pc:spChg chg="mod">
          <ac:chgData name="Christopher Harrison" userId="5895b409-c973-4cd3-8090-c5ebb14fce87" providerId="ADAL" clId="{B042A1C0-08AC-4969-A714-00829BD96116}" dt="2020-08-17T18:58:20.655" v="244" actId="20577"/>
          <ac:spMkLst>
            <pc:docMk/>
            <pc:sldMk cId="505860064" sldId="294"/>
            <ac:spMk id="2" creationId="{E250DBDB-9022-40E7-894B-655C39F4C602}"/>
          </ac:spMkLst>
        </pc:spChg>
        <pc:spChg chg="mod">
          <ac:chgData name="Christopher Harrison" userId="5895b409-c973-4cd3-8090-c5ebb14fce87" providerId="ADAL" clId="{B042A1C0-08AC-4969-A714-00829BD96116}" dt="2020-08-17T18:58:00" v="217" actId="20577"/>
          <ac:spMkLst>
            <pc:docMk/>
            <pc:sldMk cId="505860064" sldId="294"/>
            <ac:spMk id="3" creationId="{D910C490-F963-415E-A4ED-80677BBAD2C3}"/>
          </ac:spMkLst>
        </pc:spChg>
      </pc:sldChg>
      <pc:sldChg chg="new del">
        <pc:chgData name="Christopher Harrison" userId="5895b409-c973-4cd3-8090-c5ebb14fce87" providerId="ADAL" clId="{B042A1C0-08AC-4969-A714-00829BD96116}" dt="2020-08-17T18:58:05.648" v="219" actId="47"/>
        <pc:sldMkLst>
          <pc:docMk/>
          <pc:sldMk cId="267627916" sldId="295"/>
        </pc:sldMkLst>
      </pc:sldChg>
      <pc:sldChg chg="addSp delSp modSp add del mod modTransition chgLayout">
        <pc:chgData name="Christopher Harrison" userId="5895b409-c973-4cd3-8090-c5ebb14fce87" providerId="ADAL" clId="{B042A1C0-08AC-4969-A714-00829BD96116}" dt="2020-08-17T19:22:11.731" v="351" actId="47"/>
        <pc:sldMkLst>
          <pc:docMk/>
          <pc:sldMk cId="1339011897" sldId="610"/>
        </pc:sldMkLst>
        <pc:spChg chg="add del mod ord">
          <ac:chgData name="Christopher Harrison" userId="5895b409-c973-4cd3-8090-c5ebb14fce87" providerId="ADAL" clId="{B042A1C0-08AC-4969-A714-00829BD96116}" dt="2020-08-17T19:13:06.323" v="271" actId="478"/>
          <ac:spMkLst>
            <pc:docMk/>
            <pc:sldMk cId="1339011897" sldId="610"/>
            <ac:spMk id="3" creationId="{12D11BD7-E6E5-4AFA-8792-AEEC7A89399D}"/>
          </ac:spMkLst>
        </pc:spChg>
      </pc:sldChg>
      <pc:sldChg chg="add del ord">
        <pc:chgData name="Christopher Harrison" userId="5895b409-c973-4cd3-8090-c5ebb14fce87" providerId="ADAL" clId="{B042A1C0-08AC-4969-A714-00829BD96116}" dt="2020-08-22T19:30:54.401" v="611" actId="47"/>
        <pc:sldMkLst>
          <pc:docMk/>
          <pc:sldMk cId="2429082422" sldId="1112"/>
        </pc:sldMkLst>
      </pc:sldChg>
      <pc:sldChg chg="modSp add del mod">
        <pc:chgData name="Christopher Harrison" userId="5895b409-c973-4cd3-8090-c5ebb14fce87" providerId="ADAL" clId="{B042A1C0-08AC-4969-A714-00829BD96116}" dt="2020-08-17T19:21:00.298" v="322" actId="47"/>
        <pc:sldMkLst>
          <pc:docMk/>
          <pc:sldMk cId="951598337" sldId="1551"/>
        </pc:sldMkLst>
        <pc:spChg chg="mod">
          <ac:chgData name="Christopher Harrison" userId="5895b409-c973-4cd3-8090-c5ebb14fce87" providerId="ADAL" clId="{B042A1C0-08AC-4969-A714-00829BD96116}" dt="2020-08-17T19:17:45.763" v="321" actId="20577"/>
          <ac:spMkLst>
            <pc:docMk/>
            <pc:sldMk cId="951598337" sldId="1551"/>
            <ac:spMk id="67" creationId="{00000000-0000-0000-0000-000000000000}"/>
          </ac:spMkLst>
        </pc:spChg>
      </pc:sldChg>
      <pc:sldChg chg="delSp modSp add mod">
        <pc:chgData name="Christopher Harrison" userId="5895b409-c973-4cd3-8090-c5ebb14fce87" providerId="ADAL" clId="{B042A1C0-08AC-4969-A714-00829BD96116}" dt="2020-08-17T19:22:00.681" v="350" actId="20577"/>
        <pc:sldMkLst>
          <pc:docMk/>
          <pc:sldMk cId="2405493721" sldId="1985"/>
        </pc:sldMkLst>
        <pc:spChg chg="mod">
          <ac:chgData name="Christopher Harrison" userId="5895b409-c973-4cd3-8090-c5ebb14fce87" providerId="ADAL" clId="{B042A1C0-08AC-4969-A714-00829BD96116}" dt="2020-08-17T19:21:39.712" v="338" actId="20577"/>
          <ac:spMkLst>
            <pc:docMk/>
            <pc:sldMk cId="2405493721" sldId="1985"/>
            <ac:spMk id="5" creationId="{15CAA065-AB43-4317-BBA7-F2964D964322}"/>
          </ac:spMkLst>
        </pc:spChg>
        <pc:spChg chg="mod">
          <ac:chgData name="Christopher Harrison" userId="5895b409-c973-4cd3-8090-c5ebb14fce87" providerId="ADAL" clId="{B042A1C0-08AC-4969-A714-00829BD96116}" dt="2020-08-17T19:22:00.681" v="350" actId="20577"/>
          <ac:spMkLst>
            <pc:docMk/>
            <pc:sldMk cId="2405493721" sldId="1985"/>
            <ac:spMk id="6" creationId="{08A5E860-426E-44F0-A011-10DA73D205D5}"/>
          </ac:spMkLst>
        </pc:spChg>
        <pc:spChg chg="del">
          <ac:chgData name="Christopher Harrison" userId="5895b409-c973-4cd3-8090-c5ebb14fce87" providerId="ADAL" clId="{B042A1C0-08AC-4969-A714-00829BD96116}" dt="2020-08-17T19:21:22.702" v="324" actId="478"/>
          <ac:spMkLst>
            <pc:docMk/>
            <pc:sldMk cId="2405493721" sldId="1985"/>
            <ac:spMk id="68" creationId="{A43147A9-0E71-40B4-8A67-457108DE6C16}"/>
          </ac:spMkLst>
        </pc:spChg>
      </pc:sldChg>
      <pc:sldChg chg="addSp delSp modSp add mod ord chgLayout">
        <pc:chgData name="Christopher Harrison" userId="5895b409-c973-4cd3-8090-c5ebb14fce87" providerId="ADAL" clId="{B042A1C0-08AC-4969-A714-00829BD96116}" dt="2020-08-17T19:22:19.618" v="353"/>
        <pc:sldMkLst>
          <pc:docMk/>
          <pc:sldMk cId="822554218" sldId="2020"/>
        </pc:sldMkLst>
        <pc:spChg chg="add del mod ord">
          <ac:chgData name="Christopher Harrison" userId="5895b409-c973-4cd3-8090-c5ebb14fce87" providerId="ADAL" clId="{B042A1C0-08AC-4969-A714-00829BD96116}" dt="2020-08-17T19:01:25.517" v="248" actId="478"/>
          <ac:spMkLst>
            <pc:docMk/>
            <pc:sldMk cId="822554218" sldId="2020"/>
            <ac:spMk id="2" creationId="{4832DA0A-B6C8-4955-B823-4A8AD13AAFC1}"/>
          </ac:spMkLst>
        </pc:spChg>
      </pc:sldChg>
      <pc:sldChg chg="add ord">
        <pc:chgData name="Christopher Harrison" userId="5895b409-c973-4cd3-8090-c5ebb14fce87" providerId="ADAL" clId="{B042A1C0-08AC-4969-A714-00829BD96116}" dt="2020-08-17T19:22:19.618" v="353"/>
        <pc:sldMkLst>
          <pc:docMk/>
          <pc:sldMk cId="43792956" sldId="2044"/>
        </pc:sldMkLst>
      </pc:sldChg>
      <pc:sldChg chg="modSp add mod">
        <pc:chgData name="Christopher Harrison" userId="5895b409-c973-4cd3-8090-c5ebb14fce87" providerId="ADAL" clId="{B042A1C0-08AC-4969-A714-00829BD96116}" dt="2020-08-22T19:26:03.754" v="610" actId="20577"/>
        <pc:sldMkLst>
          <pc:docMk/>
          <pc:sldMk cId="2152423277" sldId="3978"/>
        </pc:sldMkLst>
        <pc:spChg chg="mod">
          <ac:chgData name="Christopher Harrison" userId="5895b409-c973-4cd3-8090-c5ebb14fce87" providerId="ADAL" clId="{B042A1C0-08AC-4969-A714-00829BD96116}" dt="2020-08-22T19:26:03.754" v="610" actId="20577"/>
          <ac:spMkLst>
            <pc:docMk/>
            <pc:sldMk cId="2152423277" sldId="3978"/>
            <ac:spMk id="6" creationId="{19910063-4C02-48C3-A0FB-F37D7EBE1D6D}"/>
          </ac:spMkLst>
        </pc:spChg>
      </pc:sldChg>
      <pc:sldChg chg="modSp add del mod ord">
        <pc:chgData name="Christopher Harrison" userId="5895b409-c973-4cd3-8090-c5ebb14fce87" providerId="ADAL" clId="{B042A1C0-08AC-4969-A714-00829BD96116}" dt="2020-08-17T19:22:26.210" v="354" actId="47"/>
        <pc:sldMkLst>
          <pc:docMk/>
          <pc:sldMk cId="1902346317" sldId="4335"/>
        </pc:sldMkLst>
        <pc:spChg chg="mod">
          <ac:chgData name="Christopher Harrison" userId="5895b409-c973-4cd3-8090-c5ebb14fce87" providerId="ADAL" clId="{B042A1C0-08AC-4969-A714-00829BD96116}" dt="2020-08-17T19:13:24.671" v="272" actId="33524"/>
          <ac:spMkLst>
            <pc:docMk/>
            <pc:sldMk cId="1902346317" sldId="4335"/>
            <ac:spMk id="13" creationId="{8C13FD56-655E-406B-BFEE-FF816402CBB3}"/>
          </ac:spMkLst>
        </pc:spChg>
        <pc:spChg chg="mod">
          <ac:chgData name="Christopher Harrison" userId="5895b409-c973-4cd3-8090-c5ebb14fce87" providerId="ADAL" clId="{B042A1C0-08AC-4969-A714-00829BD96116}" dt="2020-08-17T19:07:19.753" v="250" actId="20577"/>
          <ac:spMkLst>
            <pc:docMk/>
            <pc:sldMk cId="1902346317" sldId="4335"/>
            <ac:spMk id="17" creationId="{00000000-0000-0000-0000-000000000000}"/>
          </ac:spMkLst>
        </pc:spChg>
      </pc:sldChg>
      <pc:sldChg chg="addSp delSp modSp add mod ord modClrScheme chgLayout">
        <pc:chgData name="Christopher Harrison" userId="5895b409-c973-4cd3-8090-c5ebb14fce87" providerId="ADAL" clId="{B042A1C0-08AC-4969-A714-00829BD96116}" dt="2020-08-17T19:08:38.126" v="266"/>
        <pc:sldMkLst>
          <pc:docMk/>
          <pc:sldMk cId="403069899" sldId="2076137262"/>
        </pc:sldMkLst>
        <pc:spChg chg="mod ord">
          <ac:chgData name="Christopher Harrison" userId="5895b409-c973-4cd3-8090-c5ebb14fce87" providerId="ADAL" clId="{B042A1C0-08AC-4969-A714-00829BD96116}" dt="2020-08-17T19:07:32.951" v="252" actId="6549"/>
          <ac:spMkLst>
            <pc:docMk/>
            <pc:sldMk cId="403069899" sldId="2076137262"/>
            <ac:spMk id="16" creationId="{297366FA-6016-4A7E-9A83-7D0D9E2C3CAB}"/>
          </ac:spMkLst>
        </pc:spChg>
        <pc:picChg chg="mod">
          <ac:chgData name="Christopher Harrison" userId="5895b409-c973-4cd3-8090-c5ebb14fce87" providerId="ADAL" clId="{B042A1C0-08AC-4969-A714-00829BD96116}" dt="2020-08-17T19:08:28.156" v="262" actId="1076"/>
          <ac:picMkLst>
            <pc:docMk/>
            <pc:sldMk cId="403069899" sldId="2076137262"/>
            <ac:picMk id="6" creationId="{AFAB9C4F-D786-4853-9C33-C22C1AA464C3}"/>
          </ac:picMkLst>
        </pc:picChg>
        <pc:picChg chg="mod">
          <ac:chgData name="Christopher Harrison" userId="5895b409-c973-4cd3-8090-c5ebb14fce87" providerId="ADAL" clId="{B042A1C0-08AC-4969-A714-00829BD96116}" dt="2020-08-17T19:08:21.481" v="260" actId="1076"/>
          <ac:picMkLst>
            <pc:docMk/>
            <pc:sldMk cId="403069899" sldId="2076137262"/>
            <ac:picMk id="7" creationId="{BFFBFB88-4B09-44F1-9319-A906B5F91699}"/>
          </ac:picMkLst>
        </pc:picChg>
        <pc:picChg chg="mod">
          <ac:chgData name="Christopher Harrison" userId="5895b409-c973-4cd3-8090-c5ebb14fce87" providerId="ADAL" clId="{B042A1C0-08AC-4969-A714-00829BD96116}" dt="2020-08-17T19:08:19.478" v="259" actId="1076"/>
          <ac:picMkLst>
            <pc:docMk/>
            <pc:sldMk cId="403069899" sldId="2076137262"/>
            <ac:picMk id="8" creationId="{B6F71894-A061-4519-A252-8D47677F79AF}"/>
          </ac:picMkLst>
        </pc:picChg>
        <pc:picChg chg="mod">
          <ac:chgData name="Christopher Harrison" userId="5895b409-c973-4cd3-8090-c5ebb14fce87" providerId="ADAL" clId="{B042A1C0-08AC-4969-A714-00829BD96116}" dt="2020-08-17T19:08:24.901" v="261" actId="1076"/>
          <ac:picMkLst>
            <pc:docMk/>
            <pc:sldMk cId="403069899" sldId="2076137262"/>
            <ac:picMk id="9" creationId="{8D53A4A5-4C27-492F-B027-FFD434B78A5F}"/>
          </ac:picMkLst>
        </pc:picChg>
        <pc:picChg chg="del">
          <ac:chgData name="Christopher Harrison" userId="5895b409-c973-4cd3-8090-c5ebb14fce87" providerId="ADAL" clId="{B042A1C0-08AC-4969-A714-00829BD96116}" dt="2020-08-17T19:08:09.404" v="253" actId="478"/>
          <ac:picMkLst>
            <pc:docMk/>
            <pc:sldMk cId="403069899" sldId="2076137262"/>
            <ac:picMk id="10" creationId="{D68A996E-5F5A-4DC4-9495-5DC0FEC8792B}"/>
          </ac:picMkLst>
        </pc:picChg>
        <pc:picChg chg="add mod">
          <ac:chgData name="Christopher Harrison" userId="5895b409-c973-4cd3-8090-c5ebb14fce87" providerId="ADAL" clId="{B042A1C0-08AC-4969-A714-00829BD96116}" dt="2020-08-17T19:08:18.064" v="258" actId="1076"/>
          <ac:picMkLst>
            <pc:docMk/>
            <pc:sldMk cId="403069899" sldId="2076137262"/>
            <ac:picMk id="1026" creationId="{D95637CA-6F50-4CE5-AE98-E775A3EEC410}"/>
          </ac:picMkLst>
        </pc:picChg>
      </pc:sldChg>
      <pc:sldChg chg="addSp modSp new del mod modClrScheme chgLayout">
        <pc:chgData name="Christopher Harrison" userId="5895b409-c973-4cd3-8090-c5ebb14fce87" providerId="ADAL" clId="{B042A1C0-08AC-4969-A714-00829BD96116}" dt="2020-08-22T19:14:09.945" v="464" actId="47"/>
        <pc:sldMkLst>
          <pc:docMk/>
          <pc:sldMk cId="2707106808" sldId="2076137263"/>
        </pc:sldMkLst>
        <pc:spChg chg="add mod">
          <ac:chgData name="Christopher Harrison" userId="5895b409-c973-4cd3-8090-c5ebb14fce87" providerId="ADAL" clId="{B042A1C0-08AC-4969-A714-00829BD96116}" dt="2020-08-17T19:22:57.501" v="378" actId="20577"/>
          <ac:spMkLst>
            <pc:docMk/>
            <pc:sldMk cId="2707106808" sldId="2076137263"/>
            <ac:spMk id="2" creationId="{A7ECA51C-C568-4325-A384-3F7A2D751335}"/>
          </ac:spMkLst>
        </pc:spChg>
        <pc:spChg chg="add mod">
          <ac:chgData name="Christopher Harrison" userId="5895b409-c973-4cd3-8090-c5ebb14fce87" providerId="ADAL" clId="{B042A1C0-08AC-4969-A714-00829BD96116}" dt="2020-08-17T19:23:06.860" v="415" actId="20577"/>
          <ac:spMkLst>
            <pc:docMk/>
            <pc:sldMk cId="2707106808" sldId="2076137263"/>
            <ac:spMk id="3" creationId="{51901512-C406-41D8-A46D-2168C93477D0}"/>
          </ac:spMkLst>
        </pc:spChg>
      </pc:sldChg>
      <pc:sldChg chg="del">
        <pc:chgData name="Christopher Harrison" userId="5895b409-c973-4cd3-8090-c5ebb14fce87" providerId="ADAL" clId="{B042A1C0-08AC-4969-A714-00829BD96116}" dt="2020-08-22T19:18:05.222" v="474" actId="47"/>
        <pc:sldMkLst>
          <pc:docMk/>
          <pc:sldMk cId="420348981" sldId="2076137264"/>
        </pc:sldMkLst>
      </pc:sldChg>
      <pc:sldChg chg="add del modTransition">
        <pc:chgData name="Christopher Harrison" userId="5895b409-c973-4cd3-8090-c5ebb14fce87" providerId="ADAL" clId="{B042A1C0-08AC-4969-A714-00829BD96116}" dt="2020-08-17T19:22:26.210" v="354" actId="47"/>
        <pc:sldMkLst>
          <pc:docMk/>
          <pc:sldMk cId="79651213" sldId="2076137269"/>
        </pc:sldMkLst>
      </pc:sldChg>
      <pc:sldChg chg="addSp delSp modSp new mod modClrScheme chgLayout">
        <pc:chgData name="Christopher Harrison" userId="5895b409-c973-4cd3-8090-c5ebb14fce87" providerId="ADAL" clId="{B042A1C0-08AC-4969-A714-00829BD96116}" dt="2020-08-22T19:25:29.158" v="519" actId="20577"/>
        <pc:sldMkLst>
          <pc:docMk/>
          <pc:sldMk cId="725126535" sldId="2134804862"/>
        </pc:sldMkLst>
        <pc:spChg chg="del mod ord">
          <ac:chgData name="Christopher Harrison" userId="5895b409-c973-4cd3-8090-c5ebb14fce87" providerId="ADAL" clId="{B042A1C0-08AC-4969-A714-00829BD96116}" dt="2020-08-22T19:18:21.773" v="487" actId="700"/>
          <ac:spMkLst>
            <pc:docMk/>
            <pc:sldMk cId="725126535" sldId="2134804862"/>
            <ac:spMk id="2" creationId="{5606B2AE-65DC-4364-8CD0-7BD11F7DCB92}"/>
          </ac:spMkLst>
        </pc:spChg>
        <pc:spChg chg="mod ord">
          <ac:chgData name="Christopher Harrison" userId="5895b409-c973-4cd3-8090-c5ebb14fce87" providerId="ADAL" clId="{B042A1C0-08AC-4969-A714-00829BD96116}" dt="2020-08-22T19:18:21.773" v="487" actId="700"/>
          <ac:spMkLst>
            <pc:docMk/>
            <pc:sldMk cId="725126535" sldId="2134804862"/>
            <ac:spMk id="3" creationId="{A8E3E342-E1A2-49BB-9871-29D9ABABA611}"/>
          </ac:spMkLst>
        </pc:spChg>
        <pc:spChg chg="add del mod ord">
          <ac:chgData name="Christopher Harrison" userId="5895b409-c973-4cd3-8090-c5ebb14fce87" providerId="ADAL" clId="{B042A1C0-08AC-4969-A714-00829BD96116}" dt="2020-08-22T19:25:02.495" v="490" actId="478"/>
          <ac:spMkLst>
            <pc:docMk/>
            <pc:sldMk cId="725126535" sldId="2134804862"/>
            <ac:spMk id="4" creationId="{10AD5319-984E-4A15-9F82-9E901F9460F8}"/>
          </ac:spMkLst>
        </pc:spChg>
        <pc:graphicFrameChg chg="add mod modGraphic">
          <ac:chgData name="Christopher Harrison" userId="5895b409-c973-4cd3-8090-c5ebb14fce87" providerId="ADAL" clId="{B042A1C0-08AC-4969-A714-00829BD96116}" dt="2020-08-22T19:25:29.158" v="519" actId="20577"/>
          <ac:graphicFrameMkLst>
            <pc:docMk/>
            <pc:sldMk cId="725126535" sldId="2134804862"/>
            <ac:graphicFrameMk id="5" creationId="{75216AF2-883D-49CC-AF80-476D1C16D44F}"/>
          </ac:graphicFrameMkLst>
        </pc:graphicFrameChg>
        <pc:picChg chg="add mod">
          <ac:chgData name="Christopher Harrison" userId="5895b409-c973-4cd3-8090-c5ebb14fce87" providerId="ADAL" clId="{B042A1C0-08AC-4969-A714-00829BD96116}" dt="2020-08-22T19:24:59.760" v="489" actId="1076"/>
          <ac:picMkLst>
            <pc:docMk/>
            <pc:sldMk cId="725126535" sldId="2134804862"/>
            <ac:picMk id="1025" creationId="{E6D281DD-28BA-4FA3-AE53-FEC210896BDD}"/>
          </ac:picMkLst>
        </pc:picChg>
      </pc:sldChg>
      <pc:sldMasterChg chg="delSldLayout">
        <pc:chgData name="Christopher Harrison" userId="5895b409-c973-4cd3-8090-c5ebb14fce87" providerId="ADAL" clId="{B042A1C0-08AC-4969-A714-00829BD96116}" dt="2020-08-17T19:22:26.210" v="354" actId="47"/>
        <pc:sldMasterMkLst>
          <pc:docMk/>
          <pc:sldMasterMk cId="1790270825" sldId="2147484082"/>
        </pc:sldMasterMkLst>
        <pc:sldLayoutChg chg="del">
          <pc:chgData name="Christopher Harrison" userId="5895b409-c973-4cd3-8090-c5ebb14fce87" providerId="ADAL" clId="{B042A1C0-08AC-4969-A714-00829BD96116}" dt="2020-08-17T19:22:26.210" v="354" actId="47"/>
          <pc:sldLayoutMkLst>
            <pc:docMk/>
            <pc:sldMasterMk cId="1790270825" sldId="2147484082"/>
            <pc:sldLayoutMk cId="1540263242" sldId="2147484211"/>
          </pc:sldLayoutMkLst>
        </pc:sldLayoutChg>
      </pc:sldMasterChg>
    </pc:docChg>
  </pc:docChgLst>
  <pc:docChgLst>
    <pc:chgData name="Jen Looper" userId="S::jelooper@microsoft.com::2b986e68-6611-4d1c-b88e-fd726ea7d214" providerId="AD" clId="Web-{D8AAC678-2E58-397E-D304-C1E44BA0D66F}"/>
    <pc:docChg chg="addSld modSld modSection">
      <pc:chgData name="Jen Looper" userId="S::jelooper@microsoft.com::2b986e68-6611-4d1c-b88e-fd726ea7d214" providerId="AD" clId="Web-{D8AAC678-2E58-397E-D304-C1E44BA0D66F}" dt="2020-08-18T21:27:12.465" v="1753" actId="20577"/>
      <pc:docMkLst>
        <pc:docMk/>
      </pc:docMkLst>
      <pc:sldChg chg="addSp modSp new">
        <pc:chgData name="Jen Looper" userId="S::jelooper@microsoft.com::2b986e68-6611-4d1c-b88e-fd726ea7d214" providerId="AD" clId="Web-{D8AAC678-2E58-397E-D304-C1E44BA0D66F}" dt="2020-08-18T19:11:58.197" v="323" actId="1076"/>
        <pc:sldMkLst>
          <pc:docMk/>
          <pc:sldMk cId="2386516806" sldId="2076137265"/>
        </pc:sldMkLst>
        <pc:spChg chg="mod">
          <ac:chgData name="Jen Looper" userId="S::jelooper@microsoft.com::2b986e68-6611-4d1c-b88e-fd726ea7d214" providerId="AD" clId="Web-{D8AAC678-2E58-397E-D304-C1E44BA0D66F}" dt="2020-08-18T19:11:58.197" v="323" actId="1076"/>
          <ac:spMkLst>
            <pc:docMk/>
            <pc:sldMk cId="2386516806" sldId="2076137265"/>
            <ac:spMk id="2" creationId="{5AE1F2C3-E813-46E4-BA2E-B79C84353BDB}"/>
          </ac:spMkLst>
        </pc:spChg>
        <pc:spChg chg="add mod">
          <ac:chgData name="Jen Looper" userId="S::jelooper@microsoft.com::2b986e68-6611-4d1c-b88e-fd726ea7d214" providerId="AD" clId="Web-{D8AAC678-2E58-397E-D304-C1E44BA0D66F}" dt="2020-08-18T18:57:43.158" v="136" actId="20577"/>
          <ac:spMkLst>
            <pc:docMk/>
            <pc:sldMk cId="2386516806" sldId="2076137265"/>
            <ac:spMk id="3" creationId="{F66439B1-F954-46E1-9651-F6FCB2069CD0}"/>
          </ac:spMkLst>
        </pc:spChg>
        <pc:spChg chg="add mod">
          <ac:chgData name="Jen Looper" userId="S::jelooper@microsoft.com::2b986e68-6611-4d1c-b88e-fd726ea7d214" providerId="AD" clId="Web-{D8AAC678-2E58-397E-D304-C1E44BA0D66F}" dt="2020-08-18T18:58:22.019" v="161" actId="1076"/>
          <ac:spMkLst>
            <pc:docMk/>
            <pc:sldMk cId="2386516806" sldId="2076137265"/>
            <ac:spMk id="4" creationId="{4E6CA2ED-7639-4006-B178-8316C828D9D8}"/>
          </ac:spMkLst>
        </pc:spChg>
      </pc:sldChg>
      <pc:sldChg chg="addSp delSp modSp new mod modTransition modClrScheme chgLayout">
        <pc:chgData name="Jen Looper" userId="S::jelooper@microsoft.com::2b986e68-6611-4d1c-b88e-fd726ea7d214" providerId="AD" clId="Web-{D8AAC678-2E58-397E-D304-C1E44BA0D66F}" dt="2020-08-18T19:10:50.477" v="322" actId="1076"/>
        <pc:sldMkLst>
          <pc:docMk/>
          <pc:sldMk cId="966186238" sldId="2076137266"/>
        </pc:sldMkLst>
        <pc:spChg chg="mod ord">
          <ac:chgData name="Jen Looper" userId="S::jelooper@microsoft.com::2b986e68-6611-4d1c-b88e-fd726ea7d214" providerId="AD" clId="Web-{D8AAC678-2E58-397E-D304-C1E44BA0D66F}" dt="2020-08-18T19:10:26.101" v="316" actId="20577"/>
          <ac:spMkLst>
            <pc:docMk/>
            <pc:sldMk cId="966186238" sldId="2076137266"/>
            <ac:spMk id="2" creationId="{DFCB2531-A2B0-4444-BCA3-577860C27F66}"/>
          </ac:spMkLst>
        </pc:spChg>
        <pc:spChg chg="mod">
          <ac:chgData name="Jen Looper" userId="S::jelooper@microsoft.com::2b986e68-6611-4d1c-b88e-fd726ea7d214" providerId="AD" clId="Web-{D8AAC678-2E58-397E-D304-C1E44BA0D66F}" dt="2020-08-18T19:10:50.477" v="322" actId="1076"/>
          <ac:spMkLst>
            <pc:docMk/>
            <pc:sldMk cId="966186238" sldId="2076137266"/>
            <ac:spMk id="3" creationId="{83809472-D1B3-4331-9D02-B3C4C44D3B91}"/>
          </ac:spMkLst>
        </pc:spChg>
        <pc:spChg chg="add del mod">
          <ac:chgData name="Jen Looper" userId="S::jelooper@microsoft.com::2b986e68-6611-4d1c-b88e-fd726ea7d214" providerId="AD" clId="Web-{D8AAC678-2E58-397E-D304-C1E44BA0D66F}" dt="2020-08-18T19:08:57.599" v="214"/>
          <ac:spMkLst>
            <pc:docMk/>
            <pc:sldMk cId="966186238" sldId="2076137266"/>
            <ac:spMk id="8" creationId="{876CAA74-2E05-4120-B93F-85687A959B64}"/>
          </ac:spMkLst>
        </pc:spChg>
        <pc:spChg chg="add del mod">
          <ac:chgData name="Jen Looper" userId="S::jelooper@microsoft.com::2b986e68-6611-4d1c-b88e-fd726ea7d214" providerId="AD" clId="Web-{D8AAC678-2E58-397E-D304-C1E44BA0D66F}" dt="2020-08-18T19:08:54.599" v="212"/>
          <ac:spMkLst>
            <pc:docMk/>
            <pc:sldMk cId="966186238" sldId="2076137266"/>
            <ac:spMk id="10" creationId="{E751B2D1-18E4-4B5F-B825-3EEEA3071F88}"/>
          </ac:spMkLst>
        </pc:spChg>
        <pc:spChg chg="add del mod">
          <ac:chgData name="Jen Looper" userId="S::jelooper@microsoft.com::2b986e68-6611-4d1c-b88e-fd726ea7d214" providerId="AD" clId="Web-{D8AAC678-2E58-397E-D304-C1E44BA0D66F}" dt="2020-08-18T19:08:56.083" v="213"/>
          <ac:spMkLst>
            <pc:docMk/>
            <pc:sldMk cId="966186238" sldId="2076137266"/>
            <ac:spMk id="12" creationId="{FAFCCA37-4D82-49B7-A0CF-FDBD608599E4}"/>
          </ac:spMkLst>
        </pc:spChg>
        <pc:spChg chg="add del mod">
          <ac:chgData name="Jen Looper" userId="S::jelooper@microsoft.com::2b986e68-6611-4d1c-b88e-fd726ea7d214" providerId="AD" clId="Web-{D8AAC678-2E58-397E-D304-C1E44BA0D66F}" dt="2020-08-18T19:08:59.552" v="215"/>
          <ac:spMkLst>
            <pc:docMk/>
            <pc:sldMk cId="966186238" sldId="2076137266"/>
            <ac:spMk id="14" creationId="{AFD34F50-3EC1-4A48-B55B-C544E8CAE256}"/>
          </ac:spMkLst>
        </pc:spChg>
        <pc:picChg chg="add mod">
          <ac:chgData name="Jen Looper" userId="S::jelooper@microsoft.com::2b986e68-6611-4d1c-b88e-fd726ea7d214" providerId="AD" clId="Web-{D8AAC678-2E58-397E-D304-C1E44BA0D66F}" dt="2020-08-18T19:10:44.101" v="321" actId="1076"/>
          <ac:picMkLst>
            <pc:docMk/>
            <pc:sldMk cId="966186238" sldId="2076137266"/>
            <ac:picMk id="4" creationId="{5528D08B-1960-48BC-BAA9-EE219A54D8F6}"/>
          </ac:picMkLst>
        </pc:picChg>
      </pc:sldChg>
      <pc:sldChg chg="addSp delSp modSp add replId">
        <pc:chgData name="Jen Looper" userId="S::jelooper@microsoft.com::2b986e68-6611-4d1c-b88e-fd726ea7d214" providerId="AD" clId="Web-{D8AAC678-2E58-397E-D304-C1E44BA0D66F}" dt="2020-08-18T19:25:34.063" v="470" actId="20577"/>
        <pc:sldMkLst>
          <pc:docMk/>
          <pc:sldMk cId="1436302516" sldId="2076137267"/>
        </pc:sldMkLst>
        <pc:spChg chg="mod">
          <ac:chgData name="Jen Looper" userId="S::jelooper@microsoft.com::2b986e68-6611-4d1c-b88e-fd726ea7d214" providerId="AD" clId="Web-{D8AAC678-2E58-397E-D304-C1E44BA0D66F}" dt="2020-08-18T19:25:20.797" v="459" actId="1076"/>
          <ac:spMkLst>
            <pc:docMk/>
            <pc:sldMk cId="1436302516" sldId="2076137267"/>
            <ac:spMk id="2" creationId="{DFCB2531-A2B0-4444-BCA3-577860C27F66}"/>
          </ac:spMkLst>
        </pc:spChg>
        <pc:spChg chg="mod">
          <ac:chgData name="Jen Looper" userId="S::jelooper@microsoft.com::2b986e68-6611-4d1c-b88e-fd726ea7d214" providerId="AD" clId="Web-{D8AAC678-2E58-397E-D304-C1E44BA0D66F}" dt="2020-08-18T19:25:34.063" v="470" actId="20577"/>
          <ac:spMkLst>
            <pc:docMk/>
            <pc:sldMk cId="1436302516" sldId="2076137267"/>
            <ac:spMk id="3" creationId="{83809472-D1B3-4331-9D02-B3C4C44D3B91}"/>
          </ac:spMkLst>
        </pc:spChg>
        <pc:picChg chg="del">
          <ac:chgData name="Jen Looper" userId="S::jelooper@microsoft.com::2b986e68-6611-4d1c-b88e-fd726ea7d214" providerId="AD" clId="Web-{D8AAC678-2E58-397E-D304-C1E44BA0D66F}" dt="2020-08-18T19:12:14.807" v="325"/>
          <ac:picMkLst>
            <pc:docMk/>
            <pc:sldMk cId="1436302516" sldId="2076137267"/>
            <ac:picMk id="4" creationId="{5528D08B-1960-48BC-BAA9-EE219A54D8F6}"/>
          </ac:picMkLst>
        </pc:picChg>
        <pc:picChg chg="add mod">
          <ac:chgData name="Jen Looper" userId="S::jelooper@microsoft.com::2b986e68-6611-4d1c-b88e-fd726ea7d214" providerId="AD" clId="Web-{D8AAC678-2E58-397E-D304-C1E44BA0D66F}" dt="2020-08-18T19:25:17.735" v="458" actId="1076"/>
          <ac:picMkLst>
            <pc:docMk/>
            <pc:sldMk cId="1436302516" sldId="2076137267"/>
            <ac:picMk id="5" creationId="{AFA6BD5B-9AEE-4609-B92F-41F1D8613338}"/>
          </ac:picMkLst>
        </pc:picChg>
      </pc:sldChg>
      <pc:sldChg chg="addSp delSp modSp add replId">
        <pc:chgData name="Jen Looper" userId="S::jelooper@microsoft.com::2b986e68-6611-4d1c-b88e-fd726ea7d214" providerId="AD" clId="Web-{D8AAC678-2E58-397E-D304-C1E44BA0D66F}" dt="2020-08-18T19:26:06.486" v="482" actId="1076"/>
        <pc:sldMkLst>
          <pc:docMk/>
          <pc:sldMk cId="2873367917" sldId="2076137268"/>
        </pc:sldMkLst>
        <pc:spChg chg="mod">
          <ac:chgData name="Jen Looper" userId="S::jelooper@microsoft.com::2b986e68-6611-4d1c-b88e-fd726ea7d214" providerId="AD" clId="Web-{D8AAC678-2E58-397E-D304-C1E44BA0D66F}" dt="2020-08-18T19:25:38.173" v="475" actId="20577"/>
          <ac:spMkLst>
            <pc:docMk/>
            <pc:sldMk cId="2873367917" sldId="2076137268"/>
            <ac:spMk id="2" creationId="{DFCB2531-A2B0-4444-BCA3-577860C27F66}"/>
          </ac:spMkLst>
        </pc:spChg>
        <pc:spChg chg="mod">
          <ac:chgData name="Jen Looper" userId="S::jelooper@microsoft.com::2b986e68-6611-4d1c-b88e-fd726ea7d214" providerId="AD" clId="Web-{D8AAC678-2E58-397E-D304-C1E44BA0D66F}" dt="2020-08-18T19:25:31.391" v="465" actId="20577"/>
          <ac:spMkLst>
            <pc:docMk/>
            <pc:sldMk cId="2873367917" sldId="2076137268"/>
            <ac:spMk id="3" creationId="{83809472-D1B3-4331-9D02-B3C4C44D3B91}"/>
          </ac:spMkLst>
        </pc:spChg>
        <pc:picChg chg="add mod">
          <ac:chgData name="Jen Looper" userId="S::jelooper@microsoft.com::2b986e68-6611-4d1c-b88e-fd726ea7d214" providerId="AD" clId="Web-{D8AAC678-2E58-397E-D304-C1E44BA0D66F}" dt="2020-08-18T19:26:06.486" v="482" actId="1076"/>
          <ac:picMkLst>
            <pc:docMk/>
            <pc:sldMk cId="2873367917" sldId="2076137268"/>
            <ac:picMk id="4" creationId="{06FED255-87C5-41DA-8EE5-CC4C0EF53732}"/>
          </ac:picMkLst>
        </pc:picChg>
        <pc:picChg chg="del">
          <ac:chgData name="Jen Looper" userId="S::jelooper@microsoft.com::2b986e68-6611-4d1c-b88e-fd726ea7d214" providerId="AD" clId="Web-{D8AAC678-2E58-397E-D304-C1E44BA0D66F}" dt="2020-08-18T19:25:39.610" v="479"/>
          <ac:picMkLst>
            <pc:docMk/>
            <pc:sldMk cId="2873367917" sldId="2076137268"/>
            <ac:picMk id="5" creationId="{AFA6BD5B-9AEE-4609-B92F-41F1D8613338}"/>
          </ac:picMkLst>
        </pc:picChg>
      </pc:sldChg>
      <pc:sldChg chg="addSp delSp modSp add replId">
        <pc:chgData name="Jen Looper" userId="S::jelooper@microsoft.com::2b986e68-6611-4d1c-b88e-fd726ea7d214" providerId="AD" clId="Web-{D8AAC678-2E58-397E-D304-C1E44BA0D66F}" dt="2020-08-18T19:30:30.915" v="668" actId="20577"/>
        <pc:sldMkLst>
          <pc:docMk/>
          <pc:sldMk cId="131208190" sldId="2076137269"/>
        </pc:sldMkLst>
        <pc:spChg chg="mod">
          <ac:chgData name="Jen Looper" userId="S::jelooper@microsoft.com::2b986e68-6611-4d1c-b88e-fd726ea7d214" providerId="AD" clId="Web-{D8AAC678-2E58-397E-D304-C1E44BA0D66F}" dt="2020-08-18T19:30:30.915" v="668" actId="20577"/>
          <ac:spMkLst>
            <pc:docMk/>
            <pc:sldMk cId="131208190" sldId="2076137269"/>
            <ac:spMk id="2" creationId="{DFCB2531-A2B0-4444-BCA3-577860C27F66}"/>
          </ac:spMkLst>
        </pc:spChg>
        <pc:spChg chg="mod">
          <ac:chgData name="Jen Looper" userId="S::jelooper@microsoft.com::2b986e68-6611-4d1c-b88e-fd726ea7d214" providerId="AD" clId="Web-{D8AAC678-2E58-397E-D304-C1E44BA0D66F}" dt="2020-08-18T19:29:48.101" v="579" actId="1076"/>
          <ac:spMkLst>
            <pc:docMk/>
            <pc:sldMk cId="131208190" sldId="2076137269"/>
            <ac:spMk id="3" creationId="{83809472-D1B3-4331-9D02-B3C4C44D3B91}"/>
          </ac:spMkLst>
        </pc:spChg>
        <pc:picChg chg="del">
          <ac:chgData name="Jen Looper" userId="S::jelooper@microsoft.com::2b986e68-6611-4d1c-b88e-fd726ea7d214" providerId="AD" clId="Web-{D8AAC678-2E58-397E-D304-C1E44BA0D66F}" dt="2020-08-18T19:29:21.725" v="572"/>
          <ac:picMkLst>
            <pc:docMk/>
            <pc:sldMk cId="131208190" sldId="2076137269"/>
            <ac:picMk id="4" creationId="{06FED255-87C5-41DA-8EE5-CC4C0EF53732}"/>
          </ac:picMkLst>
        </pc:picChg>
        <pc:picChg chg="add mod">
          <ac:chgData name="Jen Looper" userId="S::jelooper@microsoft.com::2b986e68-6611-4d1c-b88e-fd726ea7d214" providerId="AD" clId="Web-{D8AAC678-2E58-397E-D304-C1E44BA0D66F}" dt="2020-08-18T19:30:00.133" v="583" actId="1076"/>
          <ac:picMkLst>
            <pc:docMk/>
            <pc:sldMk cId="131208190" sldId="2076137269"/>
            <ac:picMk id="5" creationId="{5F010A4B-55B1-486C-8A2F-2AD4059CF3AD}"/>
          </ac:picMkLst>
        </pc:picChg>
      </pc:sldChg>
      <pc:sldChg chg="addSp delSp modSp add replId">
        <pc:chgData name="Jen Looper" userId="S::jelooper@microsoft.com::2b986e68-6611-4d1c-b88e-fd726ea7d214" providerId="AD" clId="Web-{D8AAC678-2E58-397E-D304-C1E44BA0D66F}" dt="2020-08-18T19:32:17.043" v="803" actId="1076"/>
        <pc:sldMkLst>
          <pc:docMk/>
          <pc:sldMk cId="1006374827" sldId="2076137270"/>
        </pc:sldMkLst>
        <pc:spChg chg="mod">
          <ac:chgData name="Jen Looper" userId="S::jelooper@microsoft.com::2b986e68-6611-4d1c-b88e-fd726ea7d214" providerId="AD" clId="Web-{D8AAC678-2E58-397E-D304-C1E44BA0D66F}" dt="2020-08-18T19:32:03.417" v="797" actId="20577"/>
          <ac:spMkLst>
            <pc:docMk/>
            <pc:sldMk cId="1006374827" sldId="2076137270"/>
            <ac:spMk id="2" creationId="{DFCB2531-A2B0-4444-BCA3-577860C27F66}"/>
          </ac:spMkLst>
        </pc:spChg>
        <pc:spChg chg="mod">
          <ac:chgData name="Jen Looper" userId="S::jelooper@microsoft.com::2b986e68-6611-4d1c-b88e-fd726ea7d214" providerId="AD" clId="Web-{D8AAC678-2E58-397E-D304-C1E44BA0D66F}" dt="2020-08-18T19:31:41.011" v="688" actId="20577"/>
          <ac:spMkLst>
            <pc:docMk/>
            <pc:sldMk cId="1006374827" sldId="2076137270"/>
            <ac:spMk id="3" creationId="{83809472-D1B3-4331-9D02-B3C4C44D3B91}"/>
          </ac:spMkLst>
        </pc:spChg>
        <pc:picChg chg="add mod">
          <ac:chgData name="Jen Looper" userId="S::jelooper@microsoft.com::2b986e68-6611-4d1c-b88e-fd726ea7d214" providerId="AD" clId="Web-{D8AAC678-2E58-397E-D304-C1E44BA0D66F}" dt="2020-08-18T19:32:17.043" v="803" actId="1076"/>
          <ac:picMkLst>
            <pc:docMk/>
            <pc:sldMk cId="1006374827" sldId="2076137270"/>
            <ac:picMk id="4" creationId="{3C4D2CFC-E215-40D2-96CF-3B48394755E9}"/>
          </ac:picMkLst>
        </pc:picChg>
        <pc:picChg chg="del">
          <ac:chgData name="Jen Looper" userId="S::jelooper@microsoft.com::2b986e68-6611-4d1c-b88e-fd726ea7d214" providerId="AD" clId="Web-{D8AAC678-2E58-397E-D304-C1E44BA0D66F}" dt="2020-08-18T19:32:05.386" v="800"/>
          <ac:picMkLst>
            <pc:docMk/>
            <pc:sldMk cId="1006374827" sldId="2076137270"/>
            <ac:picMk id="5" creationId="{5F010A4B-55B1-486C-8A2F-2AD4059CF3AD}"/>
          </ac:picMkLst>
        </pc:picChg>
      </pc:sldChg>
      <pc:sldChg chg="addSp delSp modSp add replId">
        <pc:chgData name="Jen Looper" userId="S::jelooper@microsoft.com::2b986e68-6611-4d1c-b88e-fd726ea7d214" providerId="AD" clId="Web-{D8AAC678-2E58-397E-D304-C1E44BA0D66F}" dt="2020-08-18T20:01:04.128" v="899" actId="20577"/>
        <pc:sldMkLst>
          <pc:docMk/>
          <pc:sldMk cId="3418859795" sldId="2076137271"/>
        </pc:sldMkLst>
        <pc:spChg chg="mod">
          <ac:chgData name="Jen Looper" userId="S::jelooper@microsoft.com::2b986e68-6611-4d1c-b88e-fd726ea7d214" providerId="AD" clId="Web-{D8AAC678-2E58-397E-D304-C1E44BA0D66F}" dt="2020-08-18T20:01:04.128" v="899" actId="20577"/>
          <ac:spMkLst>
            <pc:docMk/>
            <pc:sldMk cId="3418859795" sldId="2076137271"/>
            <ac:spMk id="2" creationId="{DFCB2531-A2B0-4444-BCA3-577860C27F66}"/>
          </ac:spMkLst>
        </pc:spChg>
        <pc:spChg chg="mod">
          <ac:chgData name="Jen Looper" userId="S::jelooper@microsoft.com::2b986e68-6611-4d1c-b88e-fd726ea7d214" providerId="AD" clId="Web-{D8AAC678-2E58-397E-D304-C1E44BA0D66F}" dt="2020-08-18T19:57:50.313" v="829" actId="20577"/>
          <ac:spMkLst>
            <pc:docMk/>
            <pc:sldMk cId="3418859795" sldId="2076137271"/>
            <ac:spMk id="3" creationId="{83809472-D1B3-4331-9D02-B3C4C44D3B91}"/>
          </ac:spMkLst>
        </pc:spChg>
        <pc:picChg chg="del">
          <ac:chgData name="Jen Looper" userId="S::jelooper@microsoft.com::2b986e68-6611-4d1c-b88e-fd726ea7d214" providerId="AD" clId="Web-{D8AAC678-2E58-397E-D304-C1E44BA0D66F}" dt="2020-08-18T19:57:52.501" v="832"/>
          <ac:picMkLst>
            <pc:docMk/>
            <pc:sldMk cId="3418859795" sldId="2076137271"/>
            <ac:picMk id="4" creationId="{3C4D2CFC-E215-40D2-96CF-3B48394755E9}"/>
          </ac:picMkLst>
        </pc:picChg>
        <pc:picChg chg="add mod">
          <ac:chgData name="Jen Looper" userId="S::jelooper@microsoft.com::2b986e68-6611-4d1c-b88e-fd726ea7d214" providerId="AD" clId="Web-{D8AAC678-2E58-397E-D304-C1E44BA0D66F}" dt="2020-08-18T20:00:49.861" v="835" actId="1076"/>
          <ac:picMkLst>
            <pc:docMk/>
            <pc:sldMk cId="3418859795" sldId="2076137271"/>
            <ac:picMk id="5" creationId="{E247202B-A785-40A0-9DF3-C7846000C04F}"/>
          </ac:picMkLst>
        </pc:picChg>
      </pc:sldChg>
      <pc:sldChg chg="addSp delSp modSp add replId">
        <pc:chgData name="Jen Looper" userId="S::jelooper@microsoft.com::2b986e68-6611-4d1c-b88e-fd726ea7d214" providerId="AD" clId="Web-{D8AAC678-2E58-397E-D304-C1E44BA0D66F}" dt="2020-08-18T20:13:01.115" v="1088" actId="14100"/>
        <pc:sldMkLst>
          <pc:docMk/>
          <pc:sldMk cId="2830635699" sldId="2076137272"/>
        </pc:sldMkLst>
        <pc:spChg chg="mod">
          <ac:chgData name="Jen Looper" userId="S::jelooper@microsoft.com::2b986e68-6611-4d1c-b88e-fd726ea7d214" providerId="AD" clId="Web-{D8AAC678-2E58-397E-D304-C1E44BA0D66F}" dt="2020-08-18T20:12:48.818" v="1084" actId="1076"/>
          <ac:spMkLst>
            <pc:docMk/>
            <pc:sldMk cId="2830635699" sldId="2076137272"/>
            <ac:spMk id="2" creationId="{DFCB2531-A2B0-4444-BCA3-577860C27F66}"/>
          </ac:spMkLst>
        </pc:spChg>
        <pc:spChg chg="mod">
          <ac:chgData name="Jen Looper" userId="S::jelooper@microsoft.com::2b986e68-6611-4d1c-b88e-fd726ea7d214" providerId="AD" clId="Web-{D8AAC678-2E58-397E-D304-C1E44BA0D66F}" dt="2020-08-18T20:12:35.193" v="1081" actId="14100"/>
          <ac:spMkLst>
            <pc:docMk/>
            <pc:sldMk cId="2830635699" sldId="2076137272"/>
            <ac:spMk id="3" creationId="{83809472-D1B3-4331-9D02-B3C4C44D3B91}"/>
          </ac:spMkLst>
        </pc:spChg>
        <pc:picChg chg="add mod">
          <ac:chgData name="Jen Looper" userId="S::jelooper@microsoft.com::2b986e68-6611-4d1c-b88e-fd726ea7d214" providerId="AD" clId="Web-{D8AAC678-2E58-397E-D304-C1E44BA0D66F}" dt="2020-08-18T20:12:38.536" v="1082" actId="1076"/>
          <ac:picMkLst>
            <pc:docMk/>
            <pc:sldMk cId="2830635699" sldId="2076137272"/>
            <ac:picMk id="4" creationId="{AA23E99D-550D-449B-8D25-98A6B4BD98DF}"/>
          </ac:picMkLst>
        </pc:picChg>
        <pc:picChg chg="del">
          <ac:chgData name="Jen Looper" userId="S::jelooper@microsoft.com::2b986e68-6611-4d1c-b88e-fd726ea7d214" providerId="AD" clId="Web-{D8AAC678-2E58-397E-D304-C1E44BA0D66F}" dt="2020-08-18T20:03:05.815" v="982"/>
          <ac:picMkLst>
            <pc:docMk/>
            <pc:sldMk cId="2830635699" sldId="2076137272"/>
            <ac:picMk id="5" creationId="{E247202B-A785-40A0-9DF3-C7846000C04F}"/>
          </ac:picMkLst>
        </pc:picChg>
        <pc:cxnChg chg="add mod">
          <ac:chgData name="Jen Looper" userId="S::jelooper@microsoft.com::2b986e68-6611-4d1c-b88e-fd726ea7d214" providerId="AD" clId="Web-{D8AAC678-2E58-397E-D304-C1E44BA0D66F}" dt="2020-08-18T20:13:01.115" v="1088" actId="14100"/>
          <ac:cxnSpMkLst>
            <pc:docMk/>
            <pc:sldMk cId="2830635699" sldId="2076137272"/>
            <ac:cxnSpMk id="6" creationId="{D3DCC429-D76F-4737-9CCA-4DEF0DD824C2}"/>
          </ac:cxnSpMkLst>
        </pc:cxnChg>
        <pc:cxnChg chg="add mod">
          <ac:chgData name="Jen Looper" userId="S::jelooper@microsoft.com::2b986e68-6611-4d1c-b88e-fd726ea7d214" providerId="AD" clId="Web-{D8AAC678-2E58-397E-D304-C1E44BA0D66F}" dt="2020-08-18T20:12:51.583" v="1085" actId="14100"/>
          <ac:cxnSpMkLst>
            <pc:docMk/>
            <pc:sldMk cId="2830635699" sldId="2076137272"/>
            <ac:cxnSpMk id="7" creationId="{432A9309-F366-41C9-9574-1A1552823BDC}"/>
          </ac:cxnSpMkLst>
        </pc:cxnChg>
        <pc:cxnChg chg="add mod">
          <ac:chgData name="Jen Looper" userId="S::jelooper@microsoft.com::2b986e68-6611-4d1c-b88e-fd726ea7d214" providerId="AD" clId="Web-{D8AAC678-2E58-397E-D304-C1E44BA0D66F}" dt="2020-08-18T20:12:57.396" v="1087" actId="14100"/>
          <ac:cxnSpMkLst>
            <pc:docMk/>
            <pc:sldMk cId="2830635699" sldId="2076137272"/>
            <ac:cxnSpMk id="8" creationId="{455D3659-90BA-4405-943A-E6D15570077D}"/>
          </ac:cxnSpMkLst>
        </pc:cxnChg>
      </pc:sldChg>
      <pc:sldChg chg="addSp delSp modSp add replId">
        <pc:chgData name="Jen Looper" userId="S::jelooper@microsoft.com::2b986e68-6611-4d1c-b88e-fd726ea7d214" providerId="AD" clId="Web-{D8AAC678-2E58-397E-D304-C1E44BA0D66F}" dt="2020-08-18T20:17:16.823" v="1207" actId="14100"/>
        <pc:sldMkLst>
          <pc:docMk/>
          <pc:sldMk cId="389205471" sldId="2076137273"/>
        </pc:sldMkLst>
        <pc:spChg chg="del">
          <ac:chgData name="Jen Looper" userId="S::jelooper@microsoft.com::2b986e68-6611-4d1c-b88e-fd726ea7d214" providerId="AD" clId="Web-{D8AAC678-2E58-397E-D304-C1E44BA0D66F}" dt="2020-08-18T20:14:00.662" v="1161"/>
          <ac:spMkLst>
            <pc:docMk/>
            <pc:sldMk cId="389205471" sldId="2076137273"/>
            <ac:spMk id="2" creationId="{DFCB2531-A2B0-4444-BCA3-577860C27F66}"/>
          </ac:spMkLst>
        </pc:spChg>
        <pc:spChg chg="mod">
          <ac:chgData name="Jen Looper" userId="S::jelooper@microsoft.com::2b986e68-6611-4d1c-b88e-fd726ea7d214" providerId="AD" clId="Web-{D8AAC678-2E58-397E-D304-C1E44BA0D66F}" dt="2020-08-18T20:13:56.271" v="1158" actId="20577"/>
          <ac:spMkLst>
            <pc:docMk/>
            <pc:sldMk cId="389205471" sldId="2076137273"/>
            <ac:spMk id="3" creationId="{83809472-D1B3-4331-9D02-B3C4C44D3B91}"/>
          </ac:spMkLst>
        </pc:spChg>
        <pc:spChg chg="add mod">
          <ac:chgData name="Jen Looper" userId="S::jelooper@microsoft.com::2b986e68-6611-4d1c-b88e-fd726ea7d214" providerId="AD" clId="Web-{D8AAC678-2E58-397E-D304-C1E44BA0D66F}" dt="2020-08-18T20:14:23.396" v="1199" actId="20577"/>
          <ac:spMkLst>
            <pc:docMk/>
            <pc:sldMk cId="389205471" sldId="2076137273"/>
            <ac:spMk id="6" creationId="{CF7828B8-CBA0-4F94-A181-AF79E6D2901F}"/>
          </ac:spMkLst>
        </pc:spChg>
        <pc:picChg chg="del">
          <ac:chgData name="Jen Looper" userId="S::jelooper@microsoft.com::2b986e68-6611-4d1c-b88e-fd726ea7d214" providerId="AD" clId="Web-{D8AAC678-2E58-397E-D304-C1E44BA0D66F}" dt="2020-08-18T20:14:01.787" v="1162"/>
          <ac:picMkLst>
            <pc:docMk/>
            <pc:sldMk cId="389205471" sldId="2076137273"/>
            <ac:picMk id="5" creationId="{E247202B-A785-40A0-9DF3-C7846000C04F}"/>
          </ac:picMkLst>
        </pc:picChg>
        <pc:picChg chg="add mod">
          <ac:chgData name="Jen Looper" userId="S::jelooper@microsoft.com::2b986e68-6611-4d1c-b88e-fd726ea7d214" providerId="AD" clId="Web-{D8AAC678-2E58-397E-D304-C1E44BA0D66F}" dt="2020-08-18T20:17:16.823" v="1207" actId="14100"/>
          <ac:picMkLst>
            <pc:docMk/>
            <pc:sldMk cId="389205471" sldId="2076137273"/>
            <ac:picMk id="7" creationId="{BF58BF89-53E9-4089-8BA9-BE25F9375537}"/>
          </ac:picMkLst>
        </pc:picChg>
      </pc:sldChg>
      <pc:sldChg chg="addSp delSp modSp add replId">
        <pc:chgData name="Jen Looper" userId="S::jelooper@microsoft.com::2b986e68-6611-4d1c-b88e-fd726ea7d214" providerId="AD" clId="Web-{D8AAC678-2E58-397E-D304-C1E44BA0D66F}" dt="2020-08-18T20:52:31.720" v="1276" actId="1076"/>
        <pc:sldMkLst>
          <pc:docMk/>
          <pc:sldMk cId="1754006711" sldId="2076137274"/>
        </pc:sldMkLst>
        <pc:spChg chg="mod">
          <ac:chgData name="Jen Looper" userId="S::jelooper@microsoft.com::2b986e68-6611-4d1c-b88e-fd726ea7d214" providerId="AD" clId="Web-{D8AAC678-2E58-397E-D304-C1E44BA0D66F}" dt="2020-08-18T20:17:26.913" v="1223" actId="20577"/>
          <ac:spMkLst>
            <pc:docMk/>
            <pc:sldMk cId="1754006711" sldId="2076137274"/>
            <ac:spMk id="3" creationId="{83809472-D1B3-4331-9D02-B3C4C44D3B91}"/>
          </ac:spMkLst>
        </pc:spChg>
        <pc:spChg chg="mod">
          <ac:chgData name="Jen Looper" userId="S::jelooper@microsoft.com::2b986e68-6611-4d1c-b88e-fd726ea7d214" providerId="AD" clId="Web-{D8AAC678-2E58-397E-D304-C1E44BA0D66F}" dt="2020-08-18T20:52:31.720" v="1276" actId="1076"/>
          <ac:spMkLst>
            <pc:docMk/>
            <pc:sldMk cId="1754006711" sldId="2076137274"/>
            <ac:spMk id="6" creationId="{CF7828B8-CBA0-4F94-A181-AF79E6D2901F}"/>
          </ac:spMkLst>
        </pc:spChg>
        <pc:picChg chg="add del mod">
          <ac:chgData name="Jen Looper" userId="S::jelooper@microsoft.com::2b986e68-6611-4d1c-b88e-fd726ea7d214" providerId="AD" clId="Web-{D8AAC678-2E58-397E-D304-C1E44BA0D66F}" dt="2020-08-18T20:50:43.282" v="1268"/>
          <ac:picMkLst>
            <pc:docMk/>
            <pc:sldMk cId="1754006711" sldId="2076137274"/>
            <ac:picMk id="2" creationId="{688492DB-8E53-4613-ABE9-C89782AC213F}"/>
          </ac:picMkLst>
        </pc:picChg>
        <pc:picChg chg="add mod">
          <ac:chgData name="Jen Looper" userId="S::jelooper@microsoft.com::2b986e68-6611-4d1c-b88e-fd726ea7d214" providerId="AD" clId="Web-{D8AAC678-2E58-397E-D304-C1E44BA0D66F}" dt="2020-08-18T20:50:52.017" v="1271" actId="1076"/>
          <ac:picMkLst>
            <pc:docMk/>
            <pc:sldMk cId="1754006711" sldId="2076137274"/>
            <ac:picMk id="4" creationId="{57268A14-BD59-486E-8F8E-6C42E29ED982}"/>
          </ac:picMkLst>
        </pc:picChg>
        <pc:picChg chg="del">
          <ac:chgData name="Jen Looper" userId="S::jelooper@microsoft.com::2b986e68-6611-4d1c-b88e-fd726ea7d214" providerId="AD" clId="Web-{D8AAC678-2E58-397E-D304-C1E44BA0D66F}" dt="2020-08-18T20:17:22.303" v="1208"/>
          <ac:picMkLst>
            <pc:docMk/>
            <pc:sldMk cId="1754006711" sldId="2076137274"/>
            <ac:picMk id="7" creationId="{BF58BF89-53E9-4089-8BA9-BE25F9375537}"/>
          </ac:picMkLst>
        </pc:picChg>
      </pc:sldChg>
      <pc:sldChg chg="addSp delSp modSp add replId">
        <pc:chgData name="Jen Looper" userId="S::jelooper@microsoft.com::2b986e68-6611-4d1c-b88e-fd726ea7d214" providerId="AD" clId="Web-{D8AAC678-2E58-397E-D304-C1E44BA0D66F}" dt="2020-08-18T21:03:12.833" v="1341" actId="1076"/>
        <pc:sldMkLst>
          <pc:docMk/>
          <pc:sldMk cId="1458517549" sldId="2076137275"/>
        </pc:sldMkLst>
        <pc:spChg chg="mod">
          <ac:chgData name="Jen Looper" userId="S::jelooper@microsoft.com::2b986e68-6611-4d1c-b88e-fd726ea7d214" providerId="AD" clId="Web-{D8AAC678-2E58-397E-D304-C1E44BA0D66F}" dt="2020-08-18T21:01:16.614" v="1304" actId="20577"/>
          <ac:spMkLst>
            <pc:docMk/>
            <pc:sldMk cId="1458517549" sldId="2076137275"/>
            <ac:spMk id="3" creationId="{83809472-D1B3-4331-9D02-B3C4C44D3B91}"/>
          </ac:spMkLst>
        </pc:spChg>
        <pc:spChg chg="mod">
          <ac:chgData name="Jen Looper" userId="S::jelooper@microsoft.com::2b986e68-6611-4d1c-b88e-fd726ea7d214" providerId="AD" clId="Web-{D8AAC678-2E58-397E-D304-C1E44BA0D66F}" dt="2020-08-18T21:01:28.645" v="1337" actId="20577"/>
          <ac:spMkLst>
            <pc:docMk/>
            <pc:sldMk cId="1458517549" sldId="2076137275"/>
            <ac:spMk id="6" creationId="{CF7828B8-CBA0-4F94-A181-AF79E6D2901F}"/>
          </ac:spMkLst>
        </pc:spChg>
        <pc:picChg chg="add mod">
          <ac:chgData name="Jen Looper" userId="S::jelooper@microsoft.com::2b986e68-6611-4d1c-b88e-fd726ea7d214" providerId="AD" clId="Web-{D8AAC678-2E58-397E-D304-C1E44BA0D66F}" dt="2020-08-18T21:03:12.833" v="1341" actId="1076"/>
          <ac:picMkLst>
            <pc:docMk/>
            <pc:sldMk cId="1458517549" sldId="2076137275"/>
            <ac:picMk id="2" creationId="{82F0A941-2A8E-4E33-9EF0-0C9D2F001374}"/>
          </ac:picMkLst>
        </pc:picChg>
        <pc:picChg chg="del">
          <ac:chgData name="Jen Looper" userId="S::jelooper@microsoft.com::2b986e68-6611-4d1c-b88e-fd726ea7d214" providerId="AD" clId="Web-{D8AAC678-2E58-397E-D304-C1E44BA0D66F}" dt="2020-08-18T21:01:29.629" v="1338"/>
          <ac:picMkLst>
            <pc:docMk/>
            <pc:sldMk cId="1458517549" sldId="2076137275"/>
            <ac:picMk id="4" creationId="{57268A14-BD59-486E-8F8E-6C42E29ED982}"/>
          </ac:picMkLst>
        </pc:picChg>
      </pc:sldChg>
      <pc:sldChg chg="addSp delSp modSp add replId">
        <pc:chgData name="Jen Looper" userId="S::jelooper@microsoft.com::2b986e68-6611-4d1c-b88e-fd726ea7d214" providerId="AD" clId="Web-{D8AAC678-2E58-397E-D304-C1E44BA0D66F}" dt="2020-08-18T21:07:00.131" v="1480" actId="14100"/>
        <pc:sldMkLst>
          <pc:docMk/>
          <pc:sldMk cId="3918659078" sldId="2076137276"/>
        </pc:sldMkLst>
        <pc:spChg chg="mod">
          <ac:chgData name="Jen Looper" userId="S::jelooper@microsoft.com::2b986e68-6611-4d1c-b88e-fd726ea7d214" providerId="AD" clId="Web-{D8AAC678-2E58-397E-D304-C1E44BA0D66F}" dt="2020-08-18T21:03:26.849" v="1391" actId="20577"/>
          <ac:spMkLst>
            <pc:docMk/>
            <pc:sldMk cId="3918659078" sldId="2076137276"/>
            <ac:spMk id="3" creationId="{83809472-D1B3-4331-9D02-B3C4C44D3B91}"/>
          </ac:spMkLst>
        </pc:spChg>
        <pc:spChg chg="mod">
          <ac:chgData name="Jen Looper" userId="S::jelooper@microsoft.com::2b986e68-6611-4d1c-b88e-fd726ea7d214" providerId="AD" clId="Web-{D8AAC678-2E58-397E-D304-C1E44BA0D66F}" dt="2020-08-18T21:05:33.584" v="1405" actId="20577"/>
          <ac:spMkLst>
            <pc:docMk/>
            <pc:sldMk cId="3918659078" sldId="2076137276"/>
            <ac:spMk id="6" creationId="{CF7828B8-CBA0-4F94-A181-AF79E6D2901F}"/>
          </ac:spMkLst>
        </pc:spChg>
        <pc:spChg chg="add mod">
          <ac:chgData name="Jen Looper" userId="S::jelooper@microsoft.com::2b986e68-6611-4d1c-b88e-fd726ea7d214" providerId="AD" clId="Web-{D8AAC678-2E58-397E-D304-C1E44BA0D66F}" dt="2020-08-18T21:06:23.178" v="1446" actId="20577"/>
          <ac:spMkLst>
            <pc:docMk/>
            <pc:sldMk cId="3918659078" sldId="2076137276"/>
            <ac:spMk id="8" creationId="{57848D00-628C-46F5-9551-26B83F4AEFF1}"/>
          </ac:spMkLst>
        </pc:spChg>
        <pc:spChg chg="add mod">
          <ac:chgData name="Jen Looper" userId="S::jelooper@microsoft.com::2b986e68-6611-4d1c-b88e-fd726ea7d214" providerId="AD" clId="Web-{D8AAC678-2E58-397E-D304-C1E44BA0D66F}" dt="2020-08-18T21:07:00.131" v="1480" actId="14100"/>
          <ac:spMkLst>
            <pc:docMk/>
            <pc:sldMk cId="3918659078" sldId="2076137276"/>
            <ac:spMk id="9" creationId="{8F27748D-C56E-4456-B5E8-86880C62E9D6}"/>
          </ac:spMkLst>
        </pc:spChg>
        <pc:picChg chg="del">
          <ac:chgData name="Jen Looper" userId="S::jelooper@microsoft.com::2b986e68-6611-4d1c-b88e-fd726ea7d214" providerId="AD" clId="Web-{D8AAC678-2E58-397E-D304-C1E44BA0D66F}" dt="2020-08-18T21:04:26.146" v="1394"/>
          <ac:picMkLst>
            <pc:docMk/>
            <pc:sldMk cId="3918659078" sldId="2076137276"/>
            <ac:picMk id="2" creationId="{82F0A941-2A8E-4E33-9EF0-0C9D2F001374}"/>
          </ac:picMkLst>
        </pc:picChg>
        <pc:picChg chg="add del mod">
          <ac:chgData name="Jen Looper" userId="S::jelooper@microsoft.com::2b986e68-6611-4d1c-b88e-fd726ea7d214" providerId="AD" clId="Web-{D8AAC678-2E58-397E-D304-C1E44BA0D66F}" dt="2020-08-18T21:04:39.490" v="1396"/>
          <ac:picMkLst>
            <pc:docMk/>
            <pc:sldMk cId="3918659078" sldId="2076137276"/>
            <ac:picMk id="4" creationId="{1CAD153F-334C-41DB-A4CC-4833D0868A38}"/>
          </ac:picMkLst>
        </pc:picChg>
        <pc:picChg chg="add mod">
          <ac:chgData name="Jen Looper" userId="S::jelooper@microsoft.com::2b986e68-6611-4d1c-b88e-fd726ea7d214" providerId="AD" clId="Web-{D8AAC678-2E58-397E-D304-C1E44BA0D66F}" dt="2020-08-18T21:05:23.334" v="1403" actId="1076"/>
          <ac:picMkLst>
            <pc:docMk/>
            <pc:sldMk cId="3918659078" sldId="2076137276"/>
            <ac:picMk id="5" creationId="{AD86246B-2982-456D-9C2A-3589BA8C987C}"/>
          </ac:picMkLst>
        </pc:picChg>
      </pc:sldChg>
      <pc:sldChg chg="addSp delSp modSp add replId">
        <pc:chgData name="Jen Looper" userId="S::jelooper@microsoft.com::2b986e68-6611-4d1c-b88e-fd726ea7d214" providerId="AD" clId="Web-{D8AAC678-2E58-397E-D304-C1E44BA0D66F}" dt="2020-08-18T21:21:37.620" v="1564" actId="1076"/>
        <pc:sldMkLst>
          <pc:docMk/>
          <pc:sldMk cId="617019267" sldId="2076137277"/>
        </pc:sldMkLst>
        <pc:spChg chg="mod">
          <ac:chgData name="Jen Looper" userId="S::jelooper@microsoft.com::2b986e68-6611-4d1c-b88e-fd726ea7d214" providerId="AD" clId="Web-{D8AAC678-2E58-397E-D304-C1E44BA0D66F}" dt="2020-08-18T21:07:12.100" v="1512" actId="20577"/>
          <ac:spMkLst>
            <pc:docMk/>
            <pc:sldMk cId="617019267" sldId="2076137277"/>
            <ac:spMk id="3" creationId="{83809472-D1B3-4331-9D02-B3C4C44D3B91}"/>
          </ac:spMkLst>
        </pc:spChg>
        <pc:spChg chg="mod">
          <ac:chgData name="Jen Looper" userId="S::jelooper@microsoft.com::2b986e68-6611-4d1c-b88e-fd726ea7d214" providerId="AD" clId="Web-{D8AAC678-2E58-397E-D304-C1E44BA0D66F}" dt="2020-08-18T21:07:19.975" v="1525" actId="20577"/>
          <ac:spMkLst>
            <pc:docMk/>
            <pc:sldMk cId="617019267" sldId="2076137277"/>
            <ac:spMk id="6" creationId="{CF7828B8-CBA0-4F94-A181-AF79E6D2901F}"/>
          </ac:spMkLst>
        </pc:spChg>
        <pc:spChg chg="del mod">
          <ac:chgData name="Jen Looper" userId="S::jelooper@microsoft.com::2b986e68-6611-4d1c-b88e-fd726ea7d214" providerId="AD" clId="Web-{D8AAC678-2E58-397E-D304-C1E44BA0D66F}" dt="2020-08-18T21:16:08.321" v="1534"/>
          <ac:spMkLst>
            <pc:docMk/>
            <pc:sldMk cId="617019267" sldId="2076137277"/>
            <ac:spMk id="8" creationId="{57848D00-628C-46F5-9551-26B83F4AEFF1}"/>
          </ac:spMkLst>
        </pc:spChg>
        <pc:spChg chg="del">
          <ac:chgData name="Jen Looper" userId="S::jelooper@microsoft.com::2b986e68-6611-4d1c-b88e-fd726ea7d214" providerId="AD" clId="Web-{D8AAC678-2E58-397E-D304-C1E44BA0D66F}" dt="2020-08-18T21:16:33.196" v="1548"/>
          <ac:spMkLst>
            <pc:docMk/>
            <pc:sldMk cId="617019267" sldId="2076137277"/>
            <ac:spMk id="9" creationId="{8F27748D-C56E-4456-B5E8-86880C62E9D6}"/>
          </ac:spMkLst>
        </pc:spChg>
        <pc:picChg chg="add mod">
          <ac:chgData name="Jen Looper" userId="S::jelooper@microsoft.com::2b986e68-6611-4d1c-b88e-fd726ea7d214" providerId="AD" clId="Web-{D8AAC678-2E58-397E-D304-C1E44BA0D66F}" dt="2020-08-18T21:21:37.620" v="1564" actId="1076"/>
          <ac:picMkLst>
            <pc:docMk/>
            <pc:sldMk cId="617019267" sldId="2076137277"/>
            <ac:picMk id="2" creationId="{08CBBE91-03ED-4B64-BB8A-2B3D489DA1C9}"/>
          </ac:picMkLst>
        </pc:picChg>
        <pc:picChg chg="del">
          <ac:chgData name="Jen Looper" userId="S::jelooper@microsoft.com::2b986e68-6611-4d1c-b88e-fd726ea7d214" providerId="AD" clId="Web-{D8AAC678-2E58-397E-D304-C1E44BA0D66F}" dt="2020-08-18T21:12:45.680" v="1533"/>
          <ac:picMkLst>
            <pc:docMk/>
            <pc:sldMk cId="617019267" sldId="2076137277"/>
            <ac:picMk id="5" creationId="{AD86246B-2982-456D-9C2A-3589BA8C987C}"/>
          </ac:picMkLst>
        </pc:picChg>
      </pc:sldChg>
      <pc:sldChg chg="addSp delSp modSp add replId">
        <pc:chgData name="Jen Looper" userId="S::jelooper@microsoft.com::2b986e68-6611-4d1c-b88e-fd726ea7d214" providerId="AD" clId="Web-{D8AAC678-2E58-397E-D304-C1E44BA0D66F}" dt="2020-08-18T21:18:18.650" v="1561" actId="1076"/>
        <pc:sldMkLst>
          <pc:docMk/>
          <pc:sldMk cId="371761009" sldId="2076137278"/>
        </pc:sldMkLst>
        <pc:spChg chg="mod">
          <ac:chgData name="Jen Looper" userId="S::jelooper@microsoft.com::2b986e68-6611-4d1c-b88e-fd726ea7d214" providerId="AD" clId="Web-{D8AAC678-2E58-397E-D304-C1E44BA0D66F}" dt="2020-08-18T21:16:15.696" v="1544" actId="20577"/>
          <ac:spMkLst>
            <pc:docMk/>
            <pc:sldMk cId="371761009" sldId="2076137278"/>
            <ac:spMk id="6" creationId="{CF7828B8-CBA0-4F94-A181-AF79E6D2901F}"/>
          </ac:spMkLst>
        </pc:spChg>
        <pc:spChg chg="del mod">
          <ac:chgData name="Jen Looper" userId="S::jelooper@microsoft.com::2b986e68-6611-4d1c-b88e-fd726ea7d214" providerId="AD" clId="Web-{D8AAC678-2E58-397E-D304-C1E44BA0D66F}" dt="2020-08-18T21:16:20.431" v="1547"/>
          <ac:spMkLst>
            <pc:docMk/>
            <pc:sldMk cId="371761009" sldId="2076137278"/>
            <ac:spMk id="9" creationId="{8F27748D-C56E-4456-B5E8-86880C62E9D6}"/>
          </ac:spMkLst>
        </pc:spChg>
        <pc:picChg chg="add mod">
          <ac:chgData name="Jen Looper" userId="S::jelooper@microsoft.com::2b986e68-6611-4d1c-b88e-fd726ea7d214" providerId="AD" clId="Web-{D8AAC678-2E58-397E-D304-C1E44BA0D66F}" dt="2020-08-18T21:16:58.650" v="1556" actId="1076"/>
          <ac:picMkLst>
            <pc:docMk/>
            <pc:sldMk cId="371761009" sldId="2076137278"/>
            <ac:picMk id="2" creationId="{85F89025-04CA-4F9B-998A-22A57838410A}"/>
          </ac:picMkLst>
        </pc:picChg>
        <pc:picChg chg="add mod">
          <ac:chgData name="Jen Looper" userId="S::jelooper@microsoft.com::2b986e68-6611-4d1c-b88e-fd726ea7d214" providerId="AD" clId="Web-{D8AAC678-2E58-397E-D304-C1E44BA0D66F}" dt="2020-08-18T21:16:53.056" v="1554" actId="1076"/>
          <ac:picMkLst>
            <pc:docMk/>
            <pc:sldMk cId="371761009" sldId="2076137278"/>
            <ac:picMk id="4" creationId="{15EF5369-8121-46D1-8E67-4023807781F1}"/>
          </ac:picMkLst>
        </pc:picChg>
        <pc:picChg chg="add mod">
          <ac:chgData name="Jen Looper" userId="S::jelooper@microsoft.com::2b986e68-6611-4d1c-b88e-fd726ea7d214" providerId="AD" clId="Web-{D8AAC678-2E58-397E-D304-C1E44BA0D66F}" dt="2020-08-18T21:18:18.650" v="1561" actId="1076"/>
          <ac:picMkLst>
            <pc:docMk/>
            <pc:sldMk cId="371761009" sldId="2076137278"/>
            <ac:picMk id="5" creationId="{7263C0AB-A837-44B2-83F6-D652C3F17DF6}"/>
          </ac:picMkLst>
        </pc:picChg>
      </pc:sldChg>
      <pc:sldChg chg="addSp delSp modSp add replId">
        <pc:chgData name="Jen Looper" userId="S::jelooper@microsoft.com::2b986e68-6611-4d1c-b88e-fd726ea7d214" providerId="AD" clId="Web-{D8AAC678-2E58-397E-D304-C1E44BA0D66F}" dt="2020-08-18T21:23:09.230" v="1614" actId="14100"/>
        <pc:sldMkLst>
          <pc:docMk/>
          <pc:sldMk cId="1647567217" sldId="2076137279"/>
        </pc:sldMkLst>
        <pc:spChg chg="mod">
          <ac:chgData name="Jen Looper" userId="S::jelooper@microsoft.com::2b986e68-6611-4d1c-b88e-fd726ea7d214" providerId="AD" clId="Web-{D8AAC678-2E58-397E-D304-C1E44BA0D66F}" dt="2020-08-18T21:22:45.011" v="1608" actId="20577"/>
          <ac:spMkLst>
            <pc:docMk/>
            <pc:sldMk cId="1647567217" sldId="2076137279"/>
            <ac:spMk id="6" creationId="{CF7828B8-CBA0-4F94-A181-AF79E6D2901F}"/>
          </ac:spMkLst>
        </pc:spChg>
        <pc:picChg chg="del">
          <ac:chgData name="Jen Looper" userId="S::jelooper@microsoft.com::2b986e68-6611-4d1c-b88e-fd726ea7d214" providerId="AD" clId="Web-{D8AAC678-2E58-397E-D304-C1E44BA0D66F}" dt="2020-08-18T21:22:42.948" v="1607"/>
          <ac:picMkLst>
            <pc:docMk/>
            <pc:sldMk cId="1647567217" sldId="2076137279"/>
            <ac:picMk id="2" creationId="{08CBBE91-03ED-4B64-BB8A-2B3D489DA1C9}"/>
          </ac:picMkLst>
        </pc:picChg>
        <pc:picChg chg="add mod">
          <ac:chgData name="Jen Looper" userId="S::jelooper@microsoft.com::2b986e68-6611-4d1c-b88e-fd726ea7d214" providerId="AD" clId="Web-{D8AAC678-2E58-397E-D304-C1E44BA0D66F}" dt="2020-08-18T21:23:09.230" v="1614" actId="14100"/>
          <ac:picMkLst>
            <pc:docMk/>
            <pc:sldMk cId="1647567217" sldId="2076137279"/>
            <ac:picMk id="4" creationId="{29D66700-0200-4D99-98ED-4B38A0AA1879}"/>
          </ac:picMkLst>
        </pc:picChg>
      </pc:sldChg>
      <pc:sldChg chg="delSp modSp add replId">
        <pc:chgData name="Jen Looper" userId="S::jelooper@microsoft.com::2b986e68-6611-4d1c-b88e-fd726ea7d214" providerId="AD" clId="Web-{D8AAC678-2E58-397E-D304-C1E44BA0D66F}" dt="2020-08-18T21:27:12.465" v="1753" actId="20577"/>
        <pc:sldMkLst>
          <pc:docMk/>
          <pc:sldMk cId="916034814" sldId="2076137280"/>
        </pc:sldMkLst>
        <pc:spChg chg="mod">
          <ac:chgData name="Jen Looper" userId="S::jelooper@microsoft.com::2b986e68-6611-4d1c-b88e-fd726ea7d214" providerId="AD" clId="Web-{D8AAC678-2E58-397E-D304-C1E44BA0D66F}" dt="2020-08-18T21:23:16.933" v="1630" actId="20577"/>
          <ac:spMkLst>
            <pc:docMk/>
            <pc:sldMk cId="916034814" sldId="2076137280"/>
            <ac:spMk id="3" creationId="{83809472-D1B3-4331-9D02-B3C4C44D3B91}"/>
          </ac:spMkLst>
        </pc:spChg>
        <pc:spChg chg="mod">
          <ac:chgData name="Jen Looper" userId="S::jelooper@microsoft.com::2b986e68-6611-4d1c-b88e-fd726ea7d214" providerId="AD" clId="Web-{D8AAC678-2E58-397E-D304-C1E44BA0D66F}" dt="2020-08-18T21:27:12.465" v="1753" actId="20577"/>
          <ac:spMkLst>
            <pc:docMk/>
            <pc:sldMk cId="916034814" sldId="2076137280"/>
            <ac:spMk id="6" creationId="{CF7828B8-CBA0-4F94-A181-AF79E6D2901F}"/>
          </ac:spMkLst>
        </pc:spChg>
        <pc:picChg chg="del">
          <ac:chgData name="Jen Looper" userId="S::jelooper@microsoft.com::2b986e68-6611-4d1c-b88e-fd726ea7d214" providerId="AD" clId="Web-{D8AAC678-2E58-397E-D304-C1E44BA0D66F}" dt="2020-08-18T21:24:01.261" v="1725"/>
          <ac:picMkLst>
            <pc:docMk/>
            <pc:sldMk cId="916034814" sldId="2076137280"/>
            <ac:picMk id="4" creationId="{29D66700-0200-4D99-98ED-4B38A0AA1879}"/>
          </ac:picMkLst>
        </pc:picChg>
      </pc:sldChg>
    </pc:docChg>
  </pc:docChgLst>
  <pc:docChgLst>
    <pc:chgData name="Arkodyuti Saha" userId="S::arsaha@microsoft.com::b7532bb3-3dba-4daf-8209-8d264092c98e" providerId="AD" clId="Web-{ABE102C1-0A60-94CD-31DE-FC2C1F7C7C02}"/>
    <pc:docChg chg="addSld modSld modSection">
      <pc:chgData name="Arkodyuti Saha" userId="S::arsaha@microsoft.com::b7532bb3-3dba-4daf-8209-8d264092c98e" providerId="AD" clId="Web-{ABE102C1-0A60-94CD-31DE-FC2C1F7C7C02}" dt="2020-08-18T06:30:33.046" v="38" actId="20577"/>
      <pc:docMkLst>
        <pc:docMk/>
      </pc:docMkLst>
      <pc:sldChg chg="modSp add replId">
        <pc:chgData name="Arkodyuti Saha" userId="S::arsaha@microsoft.com::b7532bb3-3dba-4daf-8209-8d264092c98e" providerId="AD" clId="Web-{ABE102C1-0A60-94CD-31DE-FC2C1F7C7C02}" dt="2020-08-18T06:30:33.046" v="38" actId="20577"/>
        <pc:sldMkLst>
          <pc:docMk/>
          <pc:sldMk cId="420348981" sldId="2076137264"/>
        </pc:sldMkLst>
        <pc:spChg chg="mod">
          <ac:chgData name="Arkodyuti Saha" userId="S::arsaha@microsoft.com::b7532bb3-3dba-4daf-8209-8d264092c98e" providerId="AD" clId="Web-{ABE102C1-0A60-94CD-31DE-FC2C1F7C7C02}" dt="2020-08-18T06:27:11.653" v="35" actId="1076"/>
          <ac:spMkLst>
            <pc:docMk/>
            <pc:sldMk cId="420348981" sldId="2076137264"/>
            <ac:spMk id="2" creationId="{AE466192-E7E6-45CA-97EC-890E6BD57083}"/>
          </ac:spMkLst>
        </pc:spChg>
        <pc:spChg chg="mod">
          <ac:chgData name="Arkodyuti Saha" userId="S::arsaha@microsoft.com::b7532bb3-3dba-4daf-8209-8d264092c98e" providerId="AD" clId="Web-{ABE102C1-0A60-94CD-31DE-FC2C1F7C7C02}" dt="2020-08-18T06:30:33.046" v="38" actId="20577"/>
          <ac:spMkLst>
            <pc:docMk/>
            <pc:sldMk cId="420348981" sldId="2076137264"/>
            <ac:spMk id="3" creationId="{4E26AB29-5A50-4AF2-936C-4234ECBA49FF}"/>
          </ac:spMkLst>
        </pc:spChg>
      </pc:sldChg>
    </pc:docChg>
  </pc:docChgLst>
  <pc:docChgLst>
    <pc:chgData name="Tessa Wiedmann" userId="S::tessaw@microsoft.com::fa971b08-91bb-41ea-b060-e7c9a66369bd" providerId="AD" clId="Web-{37FD5D00-DDBB-9ECF-E038-16626B8436F2}"/>
    <pc:docChg chg="modSld">
      <pc:chgData name="Tessa Wiedmann" userId="S::tessaw@microsoft.com::fa971b08-91bb-41ea-b060-e7c9a66369bd" providerId="AD" clId="Web-{37FD5D00-DDBB-9ECF-E038-16626B8436F2}" dt="2020-08-22T18:40:20.769" v="12" actId="20577"/>
      <pc:docMkLst>
        <pc:docMk/>
      </pc:docMkLst>
      <pc:sldChg chg="modSp">
        <pc:chgData name="Tessa Wiedmann" userId="S::tessaw@microsoft.com::fa971b08-91bb-41ea-b060-e7c9a66369bd" providerId="AD" clId="Web-{37FD5D00-DDBB-9ECF-E038-16626B8436F2}" dt="2020-08-22T18:38:01.723" v="2" actId="20577"/>
        <pc:sldMkLst>
          <pc:docMk/>
          <pc:sldMk cId="3902498218" sldId="2134804851"/>
        </pc:sldMkLst>
        <pc:spChg chg="mod">
          <ac:chgData name="Tessa Wiedmann" userId="S::tessaw@microsoft.com::fa971b08-91bb-41ea-b060-e7c9a66369bd" providerId="AD" clId="Web-{37FD5D00-DDBB-9ECF-E038-16626B8436F2}" dt="2020-08-22T18:38:01.723" v="2" actId="20577"/>
          <ac:spMkLst>
            <pc:docMk/>
            <pc:sldMk cId="3902498218" sldId="2134804851"/>
            <ac:spMk id="4" creationId="{374639E6-1853-4618-A6E9-F312C10A5995}"/>
          </ac:spMkLst>
        </pc:spChg>
      </pc:sldChg>
      <pc:sldChg chg="addSp modSp">
        <pc:chgData name="Tessa Wiedmann" userId="S::tessaw@microsoft.com::fa971b08-91bb-41ea-b060-e7c9a66369bd" providerId="AD" clId="Web-{37FD5D00-DDBB-9ECF-E038-16626B8436F2}" dt="2020-08-22T18:39:22.781" v="9"/>
        <pc:sldMkLst>
          <pc:docMk/>
          <pc:sldMk cId="2657685309" sldId="2134804854"/>
        </pc:sldMkLst>
        <pc:cxnChg chg="add mod">
          <ac:chgData name="Tessa Wiedmann" userId="S::tessaw@microsoft.com::fa971b08-91bb-41ea-b060-e7c9a66369bd" providerId="AD" clId="Web-{37FD5D00-DDBB-9ECF-E038-16626B8436F2}" dt="2020-08-22T18:39:22.781" v="9"/>
          <ac:cxnSpMkLst>
            <pc:docMk/>
            <pc:sldMk cId="2657685309" sldId="2134804854"/>
            <ac:cxnSpMk id="2" creationId="{64A788A8-4824-4C45-A799-F54800781871}"/>
          </ac:cxnSpMkLst>
        </pc:cxnChg>
      </pc:sldChg>
      <pc:sldChg chg="modSp">
        <pc:chgData name="Tessa Wiedmann" userId="S::tessaw@microsoft.com::fa971b08-91bb-41ea-b060-e7c9a66369bd" providerId="AD" clId="Web-{37FD5D00-DDBB-9ECF-E038-16626B8436F2}" dt="2020-08-22T18:40:20.769" v="12" actId="20577"/>
        <pc:sldMkLst>
          <pc:docMk/>
          <pc:sldMk cId="692038109" sldId="2134804859"/>
        </pc:sldMkLst>
        <pc:spChg chg="mod">
          <ac:chgData name="Tessa Wiedmann" userId="S::tessaw@microsoft.com::fa971b08-91bb-41ea-b060-e7c9a66369bd" providerId="AD" clId="Web-{37FD5D00-DDBB-9ECF-E038-16626B8436F2}" dt="2020-08-22T18:40:20.769" v="12" actId="20577"/>
          <ac:spMkLst>
            <pc:docMk/>
            <pc:sldMk cId="692038109" sldId="2134804859"/>
            <ac:spMk id="4" creationId="{374639E6-1853-4618-A6E9-F312C10A5995}"/>
          </ac:spMkLst>
        </pc:spChg>
      </pc:sldChg>
    </pc:docChg>
  </pc:docChgLst>
  <pc:docChgLst>
    <pc:chgData name="Tessa Wiedmann" userId="S::tessaw@microsoft.com::fa971b08-91bb-41ea-b060-e7c9a66369bd" providerId="AD" clId="Web-{9193BAA6-4C82-76D8-E56A-6687FD3FBFA5}"/>
    <pc:docChg chg="addSld delSld modSld modSection">
      <pc:chgData name="Tessa Wiedmann" userId="S::tessaw@microsoft.com::fa971b08-91bb-41ea-b060-e7c9a66369bd" providerId="AD" clId="Web-{9193BAA6-4C82-76D8-E56A-6687FD3FBFA5}" dt="2020-08-21T05:33:42.400" v="1070" actId="20577"/>
      <pc:docMkLst>
        <pc:docMk/>
      </pc:docMkLst>
      <pc:sldChg chg="modSp">
        <pc:chgData name="Tessa Wiedmann" userId="S::tessaw@microsoft.com::fa971b08-91bb-41ea-b060-e7c9a66369bd" providerId="AD" clId="Web-{9193BAA6-4C82-76D8-E56A-6687FD3FBFA5}" dt="2020-08-21T05:09:32.875" v="239" actId="20577"/>
        <pc:sldMkLst>
          <pc:docMk/>
          <pc:sldMk cId="298032386" sldId="2076137281"/>
        </pc:sldMkLst>
        <pc:spChg chg="mod">
          <ac:chgData name="Tessa Wiedmann" userId="S::tessaw@microsoft.com::fa971b08-91bb-41ea-b060-e7c9a66369bd" providerId="AD" clId="Web-{9193BAA6-4C82-76D8-E56A-6687FD3FBFA5}" dt="2020-08-21T05:00:50.266" v="143" actId="20577"/>
          <ac:spMkLst>
            <pc:docMk/>
            <pc:sldMk cId="298032386" sldId="2076137281"/>
            <ac:spMk id="3" creationId="{83809472-D1B3-4331-9D02-B3C4C44D3B91}"/>
          </ac:spMkLst>
        </pc:spChg>
        <pc:spChg chg="mod">
          <ac:chgData name="Tessa Wiedmann" userId="S::tessaw@microsoft.com::fa971b08-91bb-41ea-b060-e7c9a66369bd" providerId="AD" clId="Web-{9193BAA6-4C82-76D8-E56A-6687FD3FBFA5}" dt="2020-08-21T05:09:32.875" v="239" actId="20577"/>
          <ac:spMkLst>
            <pc:docMk/>
            <pc:sldMk cId="298032386" sldId="2076137281"/>
            <ac:spMk id="4" creationId="{374639E6-1853-4618-A6E9-F312C10A5995}"/>
          </ac:spMkLst>
        </pc:spChg>
      </pc:sldChg>
      <pc:sldChg chg="modSp add replId">
        <pc:chgData name="Tessa Wiedmann" userId="S::tessaw@microsoft.com::fa971b08-91bb-41ea-b060-e7c9a66369bd" providerId="AD" clId="Web-{9193BAA6-4C82-76D8-E56A-6687FD3FBFA5}" dt="2020-08-21T05:21:04.918" v="514" actId="20577"/>
        <pc:sldMkLst>
          <pc:docMk/>
          <pc:sldMk cId="3902498218" sldId="2134804851"/>
        </pc:sldMkLst>
        <pc:spChg chg="mod">
          <ac:chgData name="Tessa Wiedmann" userId="S::tessaw@microsoft.com::fa971b08-91bb-41ea-b060-e7c9a66369bd" providerId="AD" clId="Web-{9193BAA6-4C82-76D8-E56A-6687FD3FBFA5}" dt="2020-08-21T05:10:50.474" v="283" actId="20577"/>
          <ac:spMkLst>
            <pc:docMk/>
            <pc:sldMk cId="3902498218" sldId="2134804851"/>
            <ac:spMk id="3" creationId="{83809472-D1B3-4331-9D02-B3C4C44D3B91}"/>
          </ac:spMkLst>
        </pc:spChg>
        <pc:spChg chg="mod">
          <ac:chgData name="Tessa Wiedmann" userId="S::tessaw@microsoft.com::fa971b08-91bb-41ea-b060-e7c9a66369bd" providerId="AD" clId="Web-{9193BAA6-4C82-76D8-E56A-6687FD3FBFA5}" dt="2020-08-21T05:21:04.918" v="514" actId="20577"/>
          <ac:spMkLst>
            <pc:docMk/>
            <pc:sldMk cId="3902498218" sldId="2134804851"/>
            <ac:spMk id="4" creationId="{374639E6-1853-4618-A6E9-F312C10A5995}"/>
          </ac:spMkLst>
        </pc:spChg>
      </pc:sldChg>
      <pc:sldChg chg="modSp add replId">
        <pc:chgData name="Tessa Wiedmann" userId="S::tessaw@microsoft.com::fa971b08-91bb-41ea-b060-e7c9a66369bd" providerId="AD" clId="Web-{9193BAA6-4C82-76D8-E56A-6687FD3FBFA5}" dt="2020-08-21T05:23:17.723" v="630" actId="20577"/>
        <pc:sldMkLst>
          <pc:docMk/>
          <pc:sldMk cId="4035678747" sldId="2134804852"/>
        </pc:sldMkLst>
        <pc:spChg chg="mod">
          <ac:chgData name="Tessa Wiedmann" userId="S::tessaw@microsoft.com::fa971b08-91bb-41ea-b060-e7c9a66369bd" providerId="AD" clId="Web-{9193BAA6-4C82-76D8-E56A-6687FD3FBFA5}" dt="2020-08-21T05:23:17.723" v="630" actId="20577"/>
          <ac:spMkLst>
            <pc:docMk/>
            <pc:sldMk cId="4035678747" sldId="2134804852"/>
            <ac:spMk id="3" creationId="{83809472-D1B3-4331-9D02-B3C4C44D3B91}"/>
          </ac:spMkLst>
        </pc:spChg>
        <pc:spChg chg="mod">
          <ac:chgData name="Tessa Wiedmann" userId="S::tessaw@microsoft.com::fa971b08-91bb-41ea-b060-e7c9a66369bd" providerId="AD" clId="Web-{9193BAA6-4C82-76D8-E56A-6687FD3FBFA5}" dt="2020-08-21T05:23:13.988" v="629" actId="20577"/>
          <ac:spMkLst>
            <pc:docMk/>
            <pc:sldMk cId="4035678747" sldId="2134804852"/>
            <ac:spMk id="4" creationId="{374639E6-1853-4618-A6E9-F312C10A5995}"/>
          </ac:spMkLst>
        </pc:spChg>
      </pc:sldChg>
      <pc:sldChg chg="modSp add replId">
        <pc:chgData name="Tessa Wiedmann" userId="S::tessaw@microsoft.com::fa971b08-91bb-41ea-b060-e7c9a66369bd" providerId="AD" clId="Web-{9193BAA6-4C82-76D8-E56A-6687FD3FBFA5}" dt="2020-08-21T05:25:02.698" v="734" actId="20577"/>
        <pc:sldMkLst>
          <pc:docMk/>
          <pc:sldMk cId="3857326055" sldId="2134804853"/>
        </pc:sldMkLst>
        <pc:spChg chg="mod">
          <ac:chgData name="Tessa Wiedmann" userId="S::tessaw@microsoft.com::fa971b08-91bb-41ea-b060-e7c9a66369bd" providerId="AD" clId="Web-{9193BAA6-4C82-76D8-E56A-6687FD3FBFA5}" dt="2020-08-21T05:23:37.115" v="653" actId="20577"/>
          <ac:spMkLst>
            <pc:docMk/>
            <pc:sldMk cId="3857326055" sldId="2134804853"/>
            <ac:spMk id="3" creationId="{83809472-D1B3-4331-9D02-B3C4C44D3B91}"/>
          </ac:spMkLst>
        </pc:spChg>
        <pc:spChg chg="mod">
          <ac:chgData name="Tessa Wiedmann" userId="S::tessaw@microsoft.com::fa971b08-91bb-41ea-b060-e7c9a66369bd" providerId="AD" clId="Web-{9193BAA6-4C82-76D8-E56A-6687FD3FBFA5}" dt="2020-08-21T05:25:02.698" v="734" actId="20577"/>
          <ac:spMkLst>
            <pc:docMk/>
            <pc:sldMk cId="3857326055" sldId="2134804853"/>
            <ac:spMk id="4" creationId="{374639E6-1853-4618-A6E9-F312C10A5995}"/>
          </ac:spMkLst>
        </pc:spChg>
      </pc:sldChg>
      <pc:sldChg chg="modSp add replId">
        <pc:chgData name="Tessa Wiedmann" userId="S::tessaw@microsoft.com::fa971b08-91bb-41ea-b060-e7c9a66369bd" providerId="AD" clId="Web-{9193BAA6-4C82-76D8-E56A-6687FD3FBFA5}" dt="2020-08-21T05:22:23.423" v="574" actId="20577"/>
        <pc:sldMkLst>
          <pc:docMk/>
          <pc:sldMk cId="2657685309" sldId="2134804854"/>
        </pc:sldMkLst>
        <pc:spChg chg="mod">
          <ac:chgData name="Tessa Wiedmann" userId="S::tessaw@microsoft.com::fa971b08-91bb-41ea-b060-e7c9a66369bd" providerId="AD" clId="Web-{9193BAA6-4C82-76D8-E56A-6687FD3FBFA5}" dt="2020-08-21T05:22:10.594" v="570" actId="20577"/>
          <ac:spMkLst>
            <pc:docMk/>
            <pc:sldMk cId="2657685309" sldId="2134804854"/>
            <ac:spMk id="3" creationId="{83809472-D1B3-4331-9D02-B3C4C44D3B91}"/>
          </ac:spMkLst>
        </pc:spChg>
        <pc:spChg chg="mod">
          <ac:chgData name="Tessa Wiedmann" userId="S::tessaw@microsoft.com::fa971b08-91bb-41ea-b060-e7c9a66369bd" providerId="AD" clId="Web-{9193BAA6-4C82-76D8-E56A-6687FD3FBFA5}" dt="2020-08-21T05:22:23.423" v="574" actId="20577"/>
          <ac:spMkLst>
            <pc:docMk/>
            <pc:sldMk cId="2657685309" sldId="2134804854"/>
            <ac:spMk id="4" creationId="{374639E6-1853-4618-A6E9-F312C10A5995}"/>
          </ac:spMkLst>
        </pc:spChg>
      </pc:sldChg>
      <pc:sldChg chg="modSp add replId">
        <pc:chgData name="Tessa Wiedmann" userId="S::tessaw@microsoft.com::fa971b08-91bb-41ea-b060-e7c9a66369bd" providerId="AD" clId="Web-{9193BAA6-4C82-76D8-E56A-6687FD3FBFA5}" dt="2020-08-21T05:26:03.967" v="746" actId="20577"/>
        <pc:sldMkLst>
          <pc:docMk/>
          <pc:sldMk cId="2386043934" sldId="2134804855"/>
        </pc:sldMkLst>
        <pc:spChg chg="mod">
          <ac:chgData name="Tessa Wiedmann" userId="S::tessaw@microsoft.com::fa971b08-91bb-41ea-b060-e7c9a66369bd" providerId="AD" clId="Web-{9193BAA6-4C82-76D8-E56A-6687FD3FBFA5}" dt="2020-08-21T05:23:45.834" v="673" actId="20577"/>
          <ac:spMkLst>
            <pc:docMk/>
            <pc:sldMk cId="2386043934" sldId="2134804855"/>
            <ac:spMk id="3" creationId="{83809472-D1B3-4331-9D02-B3C4C44D3B91}"/>
          </ac:spMkLst>
        </pc:spChg>
        <pc:spChg chg="mod">
          <ac:chgData name="Tessa Wiedmann" userId="S::tessaw@microsoft.com::fa971b08-91bb-41ea-b060-e7c9a66369bd" providerId="AD" clId="Web-{9193BAA6-4C82-76D8-E56A-6687FD3FBFA5}" dt="2020-08-21T05:26:03.967" v="746" actId="20577"/>
          <ac:spMkLst>
            <pc:docMk/>
            <pc:sldMk cId="2386043934" sldId="2134804855"/>
            <ac:spMk id="4" creationId="{374639E6-1853-4618-A6E9-F312C10A5995}"/>
          </ac:spMkLst>
        </pc:spChg>
      </pc:sldChg>
      <pc:sldChg chg="modSp add replId">
        <pc:chgData name="Tessa Wiedmann" userId="S::tessaw@microsoft.com::fa971b08-91bb-41ea-b060-e7c9a66369bd" providerId="AD" clId="Web-{9193BAA6-4C82-76D8-E56A-6687FD3FBFA5}" dt="2020-08-21T05:26:53.454" v="782" actId="20577"/>
        <pc:sldMkLst>
          <pc:docMk/>
          <pc:sldMk cId="4197572381" sldId="2134804856"/>
        </pc:sldMkLst>
        <pc:spChg chg="mod">
          <ac:chgData name="Tessa Wiedmann" userId="S::tessaw@microsoft.com::fa971b08-91bb-41ea-b060-e7c9a66369bd" providerId="AD" clId="Web-{9193BAA6-4C82-76D8-E56A-6687FD3FBFA5}" dt="2020-08-21T05:26:25.828" v="754" actId="20577"/>
          <ac:spMkLst>
            <pc:docMk/>
            <pc:sldMk cId="4197572381" sldId="2134804856"/>
            <ac:spMk id="3" creationId="{83809472-D1B3-4331-9D02-B3C4C44D3B91}"/>
          </ac:spMkLst>
        </pc:spChg>
        <pc:spChg chg="mod">
          <ac:chgData name="Tessa Wiedmann" userId="S::tessaw@microsoft.com::fa971b08-91bb-41ea-b060-e7c9a66369bd" providerId="AD" clId="Web-{9193BAA6-4C82-76D8-E56A-6687FD3FBFA5}" dt="2020-08-21T05:26:53.454" v="782" actId="20577"/>
          <ac:spMkLst>
            <pc:docMk/>
            <pc:sldMk cId="4197572381" sldId="2134804856"/>
            <ac:spMk id="4" creationId="{374639E6-1853-4618-A6E9-F312C10A5995}"/>
          </ac:spMkLst>
        </pc:spChg>
      </pc:sldChg>
      <pc:sldChg chg="modSp add replId">
        <pc:chgData name="Tessa Wiedmann" userId="S::tessaw@microsoft.com::fa971b08-91bb-41ea-b060-e7c9a66369bd" providerId="AD" clId="Web-{9193BAA6-4C82-76D8-E56A-6687FD3FBFA5}" dt="2020-08-21T05:27:58.849" v="833" actId="20577"/>
        <pc:sldMkLst>
          <pc:docMk/>
          <pc:sldMk cId="3545564420" sldId="2134804857"/>
        </pc:sldMkLst>
        <pc:spChg chg="mod">
          <ac:chgData name="Tessa Wiedmann" userId="S::tessaw@microsoft.com::fa971b08-91bb-41ea-b060-e7c9a66369bd" providerId="AD" clId="Web-{9193BAA6-4C82-76D8-E56A-6687FD3FBFA5}" dt="2020-08-21T05:27:09.533" v="788" actId="20577"/>
          <ac:spMkLst>
            <pc:docMk/>
            <pc:sldMk cId="3545564420" sldId="2134804857"/>
            <ac:spMk id="3" creationId="{83809472-D1B3-4331-9D02-B3C4C44D3B91}"/>
          </ac:spMkLst>
        </pc:spChg>
        <pc:spChg chg="mod">
          <ac:chgData name="Tessa Wiedmann" userId="S::tessaw@microsoft.com::fa971b08-91bb-41ea-b060-e7c9a66369bd" providerId="AD" clId="Web-{9193BAA6-4C82-76D8-E56A-6687FD3FBFA5}" dt="2020-08-21T05:27:58.849" v="833" actId="20577"/>
          <ac:spMkLst>
            <pc:docMk/>
            <pc:sldMk cId="3545564420" sldId="2134804857"/>
            <ac:spMk id="4" creationId="{374639E6-1853-4618-A6E9-F312C10A5995}"/>
          </ac:spMkLst>
        </pc:spChg>
      </pc:sldChg>
      <pc:sldChg chg="modSp add replId">
        <pc:chgData name="Tessa Wiedmann" userId="S::tessaw@microsoft.com::fa971b08-91bb-41ea-b060-e7c9a66369bd" providerId="AD" clId="Web-{9193BAA6-4C82-76D8-E56A-6687FD3FBFA5}" dt="2020-08-21T05:30:01.059" v="962" actId="20577"/>
        <pc:sldMkLst>
          <pc:docMk/>
          <pc:sldMk cId="3697715400" sldId="2134804858"/>
        </pc:sldMkLst>
        <pc:spChg chg="mod">
          <ac:chgData name="Tessa Wiedmann" userId="S::tessaw@microsoft.com::fa971b08-91bb-41ea-b060-e7c9a66369bd" providerId="AD" clId="Web-{9193BAA6-4C82-76D8-E56A-6687FD3FBFA5}" dt="2020-08-21T05:28:37.538" v="896" actId="20577"/>
          <ac:spMkLst>
            <pc:docMk/>
            <pc:sldMk cId="3697715400" sldId="2134804858"/>
            <ac:spMk id="3" creationId="{83809472-D1B3-4331-9D02-B3C4C44D3B91}"/>
          </ac:spMkLst>
        </pc:spChg>
        <pc:spChg chg="mod">
          <ac:chgData name="Tessa Wiedmann" userId="S::tessaw@microsoft.com::fa971b08-91bb-41ea-b060-e7c9a66369bd" providerId="AD" clId="Web-{9193BAA6-4C82-76D8-E56A-6687FD3FBFA5}" dt="2020-08-21T05:30:01.059" v="962" actId="20577"/>
          <ac:spMkLst>
            <pc:docMk/>
            <pc:sldMk cId="3697715400" sldId="2134804858"/>
            <ac:spMk id="4" creationId="{374639E6-1853-4618-A6E9-F312C10A5995}"/>
          </ac:spMkLst>
        </pc:spChg>
      </pc:sldChg>
      <pc:sldChg chg="modSp add replId">
        <pc:chgData name="Tessa Wiedmann" userId="S::tessaw@microsoft.com::fa971b08-91bb-41ea-b060-e7c9a66369bd" providerId="AD" clId="Web-{9193BAA6-4C82-76D8-E56A-6687FD3FBFA5}" dt="2020-08-21T05:33:42.400" v="1070" actId="20577"/>
        <pc:sldMkLst>
          <pc:docMk/>
          <pc:sldMk cId="692038109" sldId="2134804859"/>
        </pc:sldMkLst>
        <pc:spChg chg="mod">
          <ac:chgData name="Tessa Wiedmann" userId="S::tessaw@microsoft.com::fa971b08-91bb-41ea-b060-e7c9a66369bd" providerId="AD" clId="Web-{9193BAA6-4C82-76D8-E56A-6687FD3FBFA5}" dt="2020-08-21T05:30:43.249" v="1001" actId="20577"/>
          <ac:spMkLst>
            <pc:docMk/>
            <pc:sldMk cId="692038109" sldId="2134804859"/>
            <ac:spMk id="3" creationId="{83809472-D1B3-4331-9D02-B3C4C44D3B91}"/>
          </ac:spMkLst>
        </pc:spChg>
        <pc:spChg chg="mod">
          <ac:chgData name="Tessa Wiedmann" userId="S::tessaw@microsoft.com::fa971b08-91bb-41ea-b060-e7c9a66369bd" providerId="AD" clId="Web-{9193BAA6-4C82-76D8-E56A-6687FD3FBFA5}" dt="2020-08-21T05:33:42.400" v="1070" actId="20577"/>
          <ac:spMkLst>
            <pc:docMk/>
            <pc:sldMk cId="692038109" sldId="2134804859"/>
            <ac:spMk id="4" creationId="{374639E6-1853-4618-A6E9-F312C10A5995}"/>
          </ac:spMkLst>
        </pc:spChg>
      </pc:sldChg>
      <pc:sldChg chg="add del replId">
        <pc:chgData name="Tessa Wiedmann" userId="S::tessaw@microsoft.com::fa971b08-91bb-41ea-b060-e7c9a66369bd" providerId="AD" clId="Web-{9193BAA6-4C82-76D8-E56A-6687FD3FBFA5}" dt="2020-08-21T05:30:08.684" v="963"/>
        <pc:sldMkLst>
          <pc:docMk/>
          <pc:sldMk cId="2164115769" sldId="213480486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9/20/20 1:02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9/20/20 1:01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customXml" Target="../../customXml/item2.xml"/><Relationship Id="rId7" Type="http://schemas.openxmlformats.org/officeDocument/2006/relationships/image" Target="../media/image1.png"/><Relationship Id="rId2" Type="http://schemas.openxmlformats.org/officeDocument/2006/relationships/customXml" Target="../../customXml/item10.xml"/><Relationship Id="rId1" Type="http://schemas.openxmlformats.org/officeDocument/2006/relationships/customXml" Target="../../customXml/item35.xml"/><Relationship Id="rId6" Type="http://schemas.openxmlformats.org/officeDocument/2006/relationships/slideMaster" Target="../slideMasters/slideMaster1.xml"/><Relationship Id="rId5" Type="http://schemas.openxmlformats.org/officeDocument/2006/relationships/customXml" Target="../../customXml/item12.xml"/><Relationship Id="rId4" Type="http://schemas.openxmlformats.org/officeDocument/2006/relationships/customXml" Target="../../customXml/item3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29.xml"/><Relationship Id="rId7" Type="http://schemas.openxmlformats.org/officeDocument/2006/relationships/image" Target="../media/image1.png"/><Relationship Id="rId2" Type="http://schemas.openxmlformats.org/officeDocument/2006/relationships/customXml" Target="../../customXml/item28.xml"/><Relationship Id="rId1" Type="http://schemas.openxmlformats.org/officeDocument/2006/relationships/customXml" Target="../../customXml/item50.xml"/><Relationship Id="rId6" Type="http://schemas.openxmlformats.org/officeDocument/2006/relationships/slideMaster" Target="../slideMasters/slideMaster1.xml"/><Relationship Id="rId5" Type="http://schemas.openxmlformats.org/officeDocument/2006/relationships/customXml" Target="../../customXml/item51.xml"/><Relationship Id="rId4" Type="http://schemas.openxmlformats.org/officeDocument/2006/relationships/customXml" Target="../../customXml/item13.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2.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2.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2.emf"/></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8.xml"/><Relationship Id="rId7" Type="http://schemas.openxmlformats.org/officeDocument/2006/relationships/image" Target="../media/image2.png"/><Relationship Id="rId2" Type="http://schemas.openxmlformats.org/officeDocument/2006/relationships/customXml" Target="../../customXml/item18.xml"/><Relationship Id="rId1" Type="http://schemas.openxmlformats.org/officeDocument/2006/relationships/customXml" Target="../../customXml/item11.xml"/><Relationship Id="rId6" Type="http://schemas.openxmlformats.org/officeDocument/2006/relationships/slideMaster" Target="../slideMasters/slideMaster1.xml"/><Relationship Id="rId5" Type="http://schemas.openxmlformats.org/officeDocument/2006/relationships/customXml" Target="../../customXml/item1.xml"/><Relationship Id="rId4" Type="http://schemas.openxmlformats.org/officeDocument/2006/relationships/customXml" Target="../../customXml/item40.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2.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2.emf"/><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2.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2.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2.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2.emf"/></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76912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a:t>Click to edit Master subhead style</a:t>
            </a:r>
          </a:p>
        </p:txBody>
      </p:sp>
    </p:spTree>
    <p:extLst>
      <p:ext uri="{BB962C8B-B14F-4D97-AF65-F5344CB8AC3E}">
        <p14:creationId xmlns:p14="http://schemas.microsoft.com/office/powerpoint/2010/main" val="9939676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65760" y="365760"/>
            <a:ext cx="11704320" cy="822960"/>
          </a:xfrm>
        </p:spPr>
        <p:txBody>
          <a:bodyPr/>
          <a:lstStyle/>
          <a:p>
            <a:r>
              <a:rPr lang="en-US"/>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endParaRPr lang="en-US"/>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2648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a:t>Click to edit Master title style</a:t>
            </a:r>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99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a:t>Click to edit Master title style</a:t>
            </a:r>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a:t>Click to edit Master title style</a:t>
            </a:r>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solidFill>
                  <a:schemeClr val="bg1"/>
                </a:soli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a:t>Speaker Name</a:t>
            </a:r>
          </a:p>
        </p:txBody>
      </p:sp>
    </p:spTree>
    <p:extLst>
      <p:ext uri="{BB962C8B-B14F-4D97-AF65-F5344CB8AC3E}">
        <p14:creationId xmlns:p14="http://schemas.microsoft.com/office/powerpoint/2010/main" val="241170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solidFill>
                  <a:schemeClr val="bg1"/>
                </a:soli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42182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8121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0837" y="5554662"/>
            <a:ext cx="11704320" cy="954107"/>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r>
              <a:rPr lang="en-US" sz="1000" baseline="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4891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72066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Walkin 3">
    <p:bg>
      <p:bgPr>
        <a:solidFill>
          <a:srgbClr val="0D0D0D"/>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5CDEF7-B288-C948-9DAB-96C2E5FAD09C}"/>
              </a:ext>
            </a:extLst>
          </p:cNvPr>
          <p:cNvPicPr>
            <a:picLocks noChangeAspect="1"/>
          </p:cNvPicPr>
          <p:nvPr userDrawn="1"/>
        </p:nvPicPr>
        <p:blipFill rotWithShape="1">
          <a:blip r:embed="rId2"/>
          <a:srcRect t="14436" b="-1966"/>
          <a:stretch/>
        </p:blipFill>
        <p:spPr>
          <a:xfrm>
            <a:off x="0" y="0"/>
            <a:ext cx="12436475" cy="3387163"/>
          </a:xfrm>
          <a:prstGeom prst="rect">
            <a:avLst/>
          </a:prstGeom>
        </p:spPr>
      </p:pic>
      <p:sp>
        <p:nvSpPr>
          <p:cNvPr id="9" name="Title 1"/>
          <p:cNvSpPr>
            <a:spLocks noGrp="1"/>
          </p:cNvSpPr>
          <p:nvPr>
            <p:ph type="title" hasCustomPrompt="1"/>
          </p:nvPr>
        </p:nvSpPr>
        <p:spPr>
          <a:xfrm>
            <a:off x="595914" y="4041281"/>
            <a:ext cx="11246266" cy="565027"/>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791800"/>
            <a:ext cx="1124626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949A4569-B7EE-49F6-9D16-CC284B0F9F70}"/>
              </a:ext>
            </a:extLst>
          </p:cNvPr>
          <p:cNvPicPr>
            <a:picLocks noChangeAspect="1"/>
          </p:cNvPicPr>
          <p:nvPr userDrawn="1"/>
        </p:nvPicPr>
        <p:blipFill>
          <a:blip r:embed="rId3"/>
          <a:stretch>
            <a:fillRect/>
          </a:stretch>
        </p:blipFill>
        <p:spPr>
          <a:xfrm>
            <a:off x="9461220" y="148957"/>
            <a:ext cx="2832475" cy="3043915"/>
          </a:xfrm>
          <a:prstGeom prst="rect">
            <a:avLst/>
          </a:prstGeom>
        </p:spPr>
      </p:pic>
      <p:pic>
        <p:nvPicPr>
          <p:cNvPr id="15" name="Picture 14">
            <a:extLst>
              <a:ext uri="{FF2B5EF4-FFF2-40B4-BE49-F238E27FC236}">
                <a16:creationId xmlns:a16="http://schemas.microsoft.com/office/drawing/2014/main" id="{65880AA7-A479-4686-A7A8-9B2C840DB34F}"/>
              </a:ext>
            </a:extLst>
          </p:cNvPr>
          <p:cNvPicPr>
            <a:picLocks noChangeAspect="1"/>
          </p:cNvPicPr>
          <p:nvPr userDrawn="1"/>
        </p:nvPicPr>
        <p:blipFill>
          <a:blip r:embed="rId4"/>
          <a:stretch>
            <a:fillRect/>
          </a:stretch>
        </p:blipFill>
        <p:spPr>
          <a:xfrm>
            <a:off x="9768725" y="558591"/>
            <a:ext cx="2043413" cy="2301423"/>
          </a:xfrm>
          <a:prstGeom prst="rect">
            <a:avLst/>
          </a:prstGeom>
        </p:spPr>
      </p:pic>
      <p:pic>
        <p:nvPicPr>
          <p:cNvPr id="16" name="Picture 15">
            <a:extLst>
              <a:ext uri="{FF2B5EF4-FFF2-40B4-BE49-F238E27FC236}">
                <a16:creationId xmlns:a16="http://schemas.microsoft.com/office/drawing/2014/main" id="{62690A6B-C492-4F99-89FC-0BB981FA4CB2}"/>
              </a:ext>
            </a:extLst>
          </p:cNvPr>
          <p:cNvPicPr>
            <a:picLocks noChangeAspect="1"/>
          </p:cNvPicPr>
          <p:nvPr userDrawn="1"/>
        </p:nvPicPr>
        <p:blipFill>
          <a:blip r:embed="rId5"/>
          <a:stretch>
            <a:fillRect/>
          </a:stretch>
        </p:blipFill>
        <p:spPr>
          <a:xfrm>
            <a:off x="595926" y="6168228"/>
            <a:ext cx="2486721" cy="225611"/>
          </a:xfrm>
          <a:prstGeom prst="rect">
            <a:avLst/>
          </a:prstGeom>
        </p:spPr>
      </p:pic>
    </p:spTree>
    <p:extLst>
      <p:ext uri="{BB962C8B-B14F-4D97-AF65-F5344CB8AC3E}">
        <p14:creationId xmlns:p14="http://schemas.microsoft.com/office/powerpoint/2010/main" val="486946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Walkin 3">
    <p:bg>
      <p:bgPr>
        <a:solidFill>
          <a:srgbClr val="0D0D0D"/>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5CDEF7-B288-C948-9DAB-96C2E5FAD09C}"/>
              </a:ext>
            </a:extLst>
          </p:cNvPr>
          <p:cNvPicPr>
            <a:picLocks noChangeAspect="1"/>
          </p:cNvPicPr>
          <p:nvPr userDrawn="1"/>
        </p:nvPicPr>
        <p:blipFill rotWithShape="1">
          <a:blip r:embed="rId2"/>
          <a:srcRect t="14436" b="-1966"/>
          <a:stretch/>
        </p:blipFill>
        <p:spPr>
          <a:xfrm>
            <a:off x="0" y="3497263"/>
            <a:ext cx="12436475" cy="3387163"/>
          </a:xfrm>
          <a:prstGeom prst="rect">
            <a:avLst/>
          </a:prstGeom>
        </p:spPr>
      </p:pic>
      <p:sp>
        <p:nvSpPr>
          <p:cNvPr id="9" name="Title 1"/>
          <p:cNvSpPr>
            <a:spLocks noGrp="1"/>
          </p:cNvSpPr>
          <p:nvPr>
            <p:ph type="title" hasCustomPrompt="1"/>
          </p:nvPr>
        </p:nvSpPr>
        <p:spPr>
          <a:xfrm>
            <a:off x="595914" y="1663570"/>
            <a:ext cx="11246266" cy="565027"/>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2414089"/>
            <a:ext cx="1124626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949A4569-B7EE-49F6-9D16-CC284B0F9F70}"/>
              </a:ext>
            </a:extLst>
          </p:cNvPr>
          <p:cNvPicPr>
            <a:picLocks noChangeAspect="1"/>
          </p:cNvPicPr>
          <p:nvPr userDrawn="1"/>
        </p:nvPicPr>
        <p:blipFill>
          <a:blip r:embed="rId3"/>
          <a:stretch>
            <a:fillRect/>
          </a:stretch>
        </p:blipFill>
        <p:spPr>
          <a:xfrm>
            <a:off x="9443031" y="4045600"/>
            <a:ext cx="2883456" cy="2874446"/>
          </a:xfrm>
          <a:prstGeom prst="rect">
            <a:avLst/>
          </a:prstGeom>
        </p:spPr>
      </p:pic>
      <p:pic>
        <p:nvPicPr>
          <p:cNvPr id="15" name="Picture 14">
            <a:extLst>
              <a:ext uri="{FF2B5EF4-FFF2-40B4-BE49-F238E27FC236}">
                <a16:creationId xmlns:a16="http://schemas.microsoft.com/office/drawing/2014/main" id="{65880AA7-A479-4686-A7A8-9B2C840DB34F}"/>
              </a:ext>
            </a:extLst>
          </p:cNvPr>
          <p:cNvPicPr>
            <a:picLocks noChangeAspect="1"/>
          </p:cNvPicPr>
          <p:nvPr userDrawn="1"/>
        </p:nvPicPr>
        <p:blipFill>
          <a:blip r:embed="rId4"/>
          <a:stretch>
            <a:fillRect/>
          </a:stretch>
        </p:blipFill>
        <p:spPr>
          <a:xfrm>
            <a:off x="9768725" y="4165953"/>
            <a:ext cx="2043413" cy="2301423"/>
          </a:xfrm>
          <a:prstGeom prst="rect">
            <a:avLst/>
          </a:prstGeom>
        </p:spPr>
      </p:pic>
      <p:pic>
        <p:nvPicPr>
          <p:cNvPr id="16" name="Picture 15">
            <a:extLst>
              <a:ext uri="{FF2B5EF4-FFF2-40B4-BE49-F238E27FC236}">
                <a16:creationId xmlns:a16="http://schemas.microsoft.com/office/drawing/2014/main" id="{62690A6B-C492-4F99-89FC-0BB981FA4CB2}"/>
              </a:ext>
            </a:extLst>
          </p:cNvPr>
          <p:cNvPicPr>
            <a:picLocks noChangeAspect="1"/>
          </p:cNvPicPr>
          <p:nvPr userDrawn="1"/>
        </p:nvPicPr>
        <p:blipFill>
          <a:blip r:embed="rId5"/>
          <a:stretch>
            <a:fillRect/>
          </a:stretch>
        </p:blipFill>
        <p:spPr>
          <a:xfrm>
            <a:off x="595926" y="558591"/>
            <a:ext cx="2486721" cy="225611"/>
          </a:xfrm>
          <a:prstGeom prst="rect">
            <a:avLst/>
          </a:prstGeom>
        </p:spPr>
      </p:pic>
    </p:spTree>
    <p:extLst>
      <p:ext uri="{BB962C8B-B14F-4D97-AF65-F5344CB8AC3E}">
        <p14:creationId xmlns:p14="http://schemas.microsoft.com/office/powerpoint/2010/main" val="3620220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Walkin 3">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653F165-0144-4EAC-8564-6BB42C1EE8F1}"/>
              </a:ext>
            </a:extLst>
          </p:cNvPr>
          <p:cNvPicPr>
            <a:picLocks noChangeAspect="1"/>
          </p:cNvPicPr>
          <p:nvPr userDrawn="1"/>
        </p:nvPicPr>
        <p:blipFill rotWithShape="1">
          <a:blip r:embed="rId2"/>
          <a:srcRect t="14689" b="-1381"/>
          <a:stretch/>
        </p:blipFill>
        <p:spPr>
          <a:xfrm>
            <a:off x="0" y="1"/>
            <a:ext cx="12436475" cy="3354669"/>
          </a:xfrm>
          <a:prstGeom prst="rect">
            <a:avLst/>
          </a:prstGeom>
        </p:spPr>
      </p:pic>
      <p:pic>
        <p:nvPicPr>
          <p:cNvPr id="23" name="Picture 22">
            <a:extLst>
              <a:ext uri="{FF2B5EF4-FFF2-40B4-BE49-F238E27FC236}">
                <a16:creationId xmlns:a16="http://schemas.microsoft.com/office/drawing/2014/main" id="{47375CF7-3A6D-4D8F-B63B-CAF204850B27}"/>
              </a:ext>
            </a:extLst>
          </p:cNvPr>
          <p:cNvPicPr>
            <a:picLocks noChangeAspect="1"/>
          </p:cNvPicPr>
          <p:nvPr userDrawn="1"/>
        </p:nvPicPr>
        <p:blipFill>
          <a:blip r:embed="rId3"/>
          <a:stretch>
            <a:fillRect/>
          </a:stretch>
        </p:blipFill>
        <p:spPr>
          <a:xfrm>
            <a:off x="9461221" y="70777"/>
            <a:ext cx="2805201" cy="3126720"/>
          </a:xfrm>
          <a:prstGeom prst="rect">
            <a:avLst/>
          </a:prstGeom>
        </p:spPr>
      </p:pic>
      <p:sp>
        <p:nvSpPr>
          <p:cNvPr id="9" name="Title 1"/>
          <p:cNvSpPr>
            <a:spLocks noGrp="1"/>
          </p:cNvSpPr>
          <p:nvPr>
            <p:ph type="title" hasCustomPrompt="1"/>
          </p:nvPr>
        </p:nvSpPr>
        <p:spPr>
          <a:xfrm>
            <a:off x="595915" y="4041281"/>
            <a:ext cx="11216223" cy="565027"/>
          </a:xfrm>
          <a:noFill/>
        </p:spPr>
        <p:txBody>
          <a:bodyPr wrap="square" lIns="0" tIns="0" rIns="0" bIns="0" anchor="b" anchorCtr="0">
            <a:spAutoFit/>
          </a:bodyPr>
          <a:lstStyle>
            <a:lvl1pPr>
              <a:defRPr sz="3672" spc="-51" baseline="0">
                <a:solidFill>
                  <a:srgbClr val="1A1A1A"/>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722724"/>
            <a:ext cx="11246266" cy="313904"/>
          </a:xfrm>
          <a:noFill/>
        </p:spPr>
        <p:txBody>
          <a:bodyPr wrap="square" lIns="0" tIns="0" rIns="0" bIns="0">
            <a:spAutoFit/>
          </a:bodyPr>
          <a:lstStyle>
            <a:lvl1pPr marL="0" indent="0">
              <a:spcBef>
                <a:spcPts val="0"/>
              </a:spcBef>
              <a:buNone/>
              <a:defRPr sz="204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22" name="Picture 21">
            <a:extLst>
              <a:ext uri="{FF2B5EF4-FFF2-40B4-BE49-F238E27FC236}">
                <a16:creationId xmlns:a16="http://schemas.microsoft.com/office/drawing/2014/main" id="{990AA650-5406-4F87-B7F2-4E54CEF68175}"/>
              </a:ext>
            </a:extLst>
          </p:cNvPr>
          <p:cNvPicPr>
            <a:picLocks noChangeAspect="1"/>
          </p:cNvPicPr>
          <p:nvPr userDrawn="1"/>
        </p:nvPicPr>
        <p:blipFill>
          <a:blip r:embed="rId4"/>
          <a:stretch>
            <a:fillRect/>
          </a:stretch>
        </p:blipFill>
        <p:spPr>
          <a:xfrm>
            <a:off x="9768725" y="630303"/>
            <a:ext cx="2043413" cy="2301423"/>
          </a:xfrm>
          <a:prstGeom prst="rect">
            <a:avLst/>
          </a:prstGeom>
        </p:spPr>
      </p:pic>
      <p:pic>
        <p:nvPicPr>
          <p:cNvPr id="26" name="Picture 25">
            <a:extLst>
              <a:ext uri="{FF2B5EF4-FFF2-40B4-BE49-F238E27FC236}">
                <a16:creationId xmlns:a16="http://schemas.microsoft.com/office/drawing/2014/main" id="{01A596B4-19E1-4C7E-A19D-C8E897643748}"/>
              </a:ext>
            </a:extLst>
          </p:cNvPr>
          <p:cNvPicPr>
            <a:picLocks noChangeAspect="1"/>
          </p:cNvPicPr>
          <p:nvPr userDrawn="1"/>
        </p:nvPicPr>
        <p:blipFill>
          <a:blip r:embed="rId5"/>
          <a:stretch>
            <a:fillRect/>
          </a:stretch>
        </p:blipFill>
        <p:spPr>
          <a:xfrm>
            <a:off x="595915" y="6168228"/>
            <a:ext cx="2486743" cy="225611"/>
          </a:xfrm>
          <a:prstGeom prst="rect">
            <a:avLst/>
          </a:prstGeom>
        </p:spPr>
      </p:pic>
    </p:spTree>
    <p:extLst>
      <p:ext uri="{BB962C8B-B14F-4D97-AF65-F5344CB8AC3E}">
        <p14:creationId xmlns:p14="http://schemas.microsoft.com/office/powerpoint/2010/main" val="3757341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73243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Walkin 3">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653F165-0144-4EAC-8564-6BB42C1EE8F1}"/>
              </a:ext>
            </a:extLst>
          </p:cNvPr>
          <p:cNvPicPr>
            <a:picLocks noChangeAspect="1"/>
          </p:cNvPicPr>
          <p:nvPr userDrawn="1"/>
        </p:nvPicPr>
        <p:blipFill rotWithShape="1">
          <a:blip r:embed="rId2"/>
          <a:srcRect t="14689" b="-1381"/>
          <a:stretch/>
        </p:blipFill>
        <p:spPr>
          <a:xfrm>
            <a:off x="0" y="3553023"/>
            <a:ext cx="12436475" cy="3354669"/>
          </a:xfrm>
          <a:prstGeom prst="rect">
            <a:avLst/>
          </a:prstGeom>
        </p:spPr>
      </p:pic>
      <p:pic>
        <p:nvPicPr>
          <p:cNvPr id="23" name="Picture 22">
            <a:extLst>
              <a:ext uri="{FF2B5EF4-FFF2-40B4-BE49-F238E27FC236}">
                <a16:creationId xmlns:a16="http://schemas.microsoft.com/office/drawing/2014/main" id="{47375CF7-3A6D-4D8F-B63B-CAF204850B27}"/>
              </a:ext>
            </a:extLst>
          </p:cNvPr>
          <p:cNvPicPr>
            <a:picLocks noChangeAspect="1"/>
          </p:cNvPicPr>
          <p:nvPr userDrawn="1"/>
        </p:nvPicPr>
        <p:blipFill>
          <a:blip r:embed="rId3"/>
          <a:stretch>
            <a:fillRect/>
          </a:stretch>
        </p:blipFill>
        <p:spPr>
          <a:xfrm>
            <a:off x="9461221" y="4041281"/>
            <a:ext cx="2805201" cy="2763577"/>
          </a:xfrm>
          <a:prstGeom prst="rect">
            <a:avLst/>
          </a:prstGeom>
        </p:spPr>
      </p:pic>
      <p:sp>
        <p:nvSpPr>
          <p:cNvPr id="9" name="Title 1"/>
          <p:cNvSpPr>
            <a:spLocks noGrp="1"/>
          </p:cNvSpPr>
          <p:nvPr>
            <p:ph type="title" hasCustomPrompt="1"/>
          </p:nvPr>
        </p:nvSpPr>
        <p:spPr>
          <a:xfrm>
            <a:off x="595915" y="1717537"/>
            <a:ext cx="11216223" cy="565027"/>
          </a:xfrm>
          <a:noFill/>
        </p:spPr>
        <p:txBody>
          <a:bodyPr wrap="square" lIns="0" tIns="0" rIns="0" bIns="0" anchor="b" anchorCtr="0">
            <a:spAutoFit/>
          </a:bodyPr>
          <a:lstStyle>
            <a:lvl1pPr>
              <a:defRPr sz="3672" spc="-51" baseline="0">
                <a:solidFill>
                  <a:srgbClr val="1A1A1A"/>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2398980"/>
            <a:ext cx="11246266" cy="313904"/>
          </a:xfrm>
          <a:noFill/>
        </p:spPr>
        <p:txBody>
          <a:bodyPr wrap="square" lIns="0" tIns="0" rIns="0" bIns="0">
            <a:spAutoFit/>
          </a:bodyPr>
          <a:lstStyle>
            <a:lvl1pPr marL="0" indent="0">
              <a:spcBef>
                <a:spcPts val="0"/>
              </a:spcBef>
              <a:buNone/>
              <a:defRPr sz="204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22" name="Picture 21">
            <a:extLst>
              <a:ext uri="{FF2B5EF4-FFF2-40B4-BE49-F238E27FC236}">
                <a16:creationId xmlns:a16="http://schemas.microsoft.com/office/drawing/2014/main" id="{990AA650-5406-4F87-B7F2-4E54CEF68175}"/>
              </a:ext>
            </a:extLst>
          </p:cNvPr>
          <p:cNvPicPr>
            <a:picLocks noChangeAspect="1"/>
          </p:cNvPicPr>
          <p:nvPr userDrawn="1"/>
        </p:nvPicPr>
        <p:blipFill>
          <a:blip r:embed="rId4"/>
          <a:stretch>
            <a:fillRect/>
          </a:stretch>
        </p:blipFill>
        <p:spPr>
          <a:xfrm>
            <a:off x="9768725" y="4237663"/>
            <a:ext cx="2043413" cy="2301423"/>
          </a:xfrm>
          <a:prstGeom prst="rect">
            <a:avLst/>
          </a:prstGeom>
        </p:spPr>
      </p:pic>
      <p:pic>
        <p:nvPicPr>
          <p:cNvPr id="26" name="Picture 25">
            <a:extLst>
              <a:ext uri="{FF2B5EF4-FFF2-40B4-BE49-F238E27FC236}">
                <a16:creationId xmlns:a16="http://schemas.microsoft.com/office/drawing/2014/main" id="{01A596B4-19E1-4C7E-A19D-C8E897643748}"/>
              </a:ext>
            </a:extLst>
          </p:cNvPr>
          <p:cNvPicPr>
            <a:picLocks noChangeAspect="1"/>
          </p:cNvPicPr>
          <p:nvPr userDrawn="1"/>
        </p:nvPicPr>
        <p:blipFill>
          <a:blip r:embed="rId5"/>
          <a:stretch>
            <a:fillRect/>
          </a:stretch>
        </p:blipFill>
        <p:spPr>
          <a:xfrm>
            <a:off x="595915" y="597450"/>
            <a:ext cx="2486743" cy="225611"/>
          </a:xfrm>
          <a:prstGeom prst="rect">
            <a:avLst/>
          </a:prstGeom>
        </p:spPr>
      </p:pic>
    </p:spTree>
    <p:extLst>
      <p:ext uri="{BB962C8B-B14F-4D97-AF65-F5344CB8AC3E}">
        <p14:creationId xmlns:p14="http://schemas.microsoft.com/office/powerpoint/2010/main" val="3682776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Walkin 3">
    <p:bg>
      <p:bgPr>
        <a:solidFill>
          <a:srgbClr val="E6E6E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653F165-0144-4EAC-8564-6BB42C1EE8F1}"/>
              </a:ext>
            </a:extLst>
          </p:cNvPr>
          <p:cNvPicPr>
            <a:picLocks noChangeAspect="1"/>
          </p:cNvPicPr>
          <p:nvPr userDrawn="1"/>
        </p:nvPicPr>
        <p:blipFill rotWithShape="1">
          <a:blip r:embed="rId2"/>
          <a:srcRect t="14689" b="-1381"/>
          <a:stretch/>
        </p:blipFill>
        <p:spPr>
          <a:xfrm>
            <a:off x="0" y="1"/>
            <a:ext cx="12436475" cy="3354669"/>
          </a:xfrm>
          <a:prstGeom prst="rect">
            <a:avLst/>
          </a:prstGeom>
        </p:spPr>
      </p:pic>
      <p:pic>
        <p:nvPicPr>
          <p:cNvPr id="8" name="Picture 7">
            <a:extLst>
              <a:ext uri="{FF2B5EF4-FFF2-40B4-BE49-F238E27FC236}">
                <a16:creationId xmlns:a16="http://schemas.microsoft.com/office/drawing/2014/main" id="{A8819E6A-7717-4450-AADB-55788A466B2F}"/>
              </a:ext>
            </a:extLst>
          </p:cNvPr>
          <p:cNvPicPr>
            <a:picLocks noChangeAspect="1"/>
          </p:cNvPicPr>
          <p:nvPr userDrawn="1"/>
        </p:nvPicPr>
        <p:blipFill>
          <a:blip r:embed="rId3"/>
          <a:stretch>
            <a:fillRect/>
          </a:stretch>
        </p:blipFill>
        <p:spPr>
          <a:xfrm>
            <a:off x="9454767" y="165678"/>
            <a:ext cx="2805201" cy="3059780"/>
          </a:xfrm>
          <a:prstGeom prst="rect">
            <a:avLst/>
          </a:prstGeom>
        </p:spPr>
      </p:pic>
      <p:sp>
        <p:nvSpPr>
          <p:cNvPr id="9" name="Title 1"/>
          <p:cNvSpPr>
            <a:spLocks noGrp="1"/>
          </p:cNvSpPr>
          <p:nvPr>
            <p:ph type="title" hasCustomPrompt="1"/>
          </p:nvPr>
        </p:nvSpPr>
        <p:spPr>
          <a:xfrm>
            <a:off x="595915" y="4041281"/>
            <a:ext cx="11216223" cy="565027"/>
          </a:xfrm>
          <a:noFill/>
        </p:spPr>
        <p:txBody>
          <a:bodyPr wrap="square" lIns="0" tIns="0" rIns="0" bIns="0" anchor="b" anchorCtr="0">
            <a:spAutoFit/>
          </a:bodyPr>
          <a:lstStyle>
            <a:lvl1pPr>
              <a:defRPr sz="3672" spc="-51" baseline="0">
                <a:solidFill>
                  <a:srgbClr val="1A1A1A"/>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722724"/>
            <a:ext cx="11246266" cy="313904"/>
          </a:xfrm>
          <a:noFill/>
        </p:spPr>
        <p:txBody>
          <a:bodyPr wrap="square" lIns="0" tIns="0" rIns="0" bIns="0">
            <a:spAutoFit/>
          </a:bodyPr>
          <a:lstStyle>
            <a:lvl1pPr marL="0" indent="0">
              <a:spcBef>
                <a:spcPts val="0"/>
              </a:spcBef>
              <a:buNone/>
              <a:defRPr sz="204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26" name="Picture 25">
            <a:extLst>
              <a:ext uri="{FF2B5EF4-FFF2-40B4-BE49-F238E27FC236}">
                <a16:creationId xmlns:a16="http://schemas.microsoft.com/office/drawing/2014/main" id="{01A596B4-19E1-4C7E-A19D-C8E897643748}"/>
              </a:ext>
            </a:extLst>
          </p:cNvPr>
          <p:cNvPicPr>
            <a:picLocks noChangeAspect="1"/>
          </p:cNvPicPr>
          <p:nvPr userDrawn="1"/>
        </p:nvPicPr>
        <p:blipFill>
          <a:blip r:embed="rId4"/>
          <a:stretch>
            <a:fillRect/>
          </a:stretch>
        </p:blipFill>
        <p:spPr>
          <a:xfrm>
            <a:off x="595915" y="6168228"/>
            <a:ext cx="2486743" cy="225611"/>
          </a:xfrm>
          <a:prstGeom prst="rect">
            <a:avLst/>
          </a:prstGeom>
        </p:spPr>
      </p:pic>
      <p:pic>
        <p:nvPicPr>
          <p:cNvPr id="11" name="Picture 10">
            <a:extLst>
              <a:ext uri="{FF2B5EF4-FFF2-40B4-BE49-F238E27FC236}">
                <a16:creationId xmlns:a16="http://schemas.microsoft.com/office/drawing/2014/main" id="{39708016-D558-4A1E-B1D6-D817A075FD35}"/>
              </a:ext>
            </a:extLst>
          </p:cNvPr>
          <p:cNvPicPr>
            <a:picLocks noChangeAspect="1"/>
          </p:cNvPicPr>
          <p:nvPr userDrawn="1"/>
        </p:nvPicPr>
        <p:blipFill>
          <a:blip r:embed="rId5"/>
          <a:stretch>
            <a:fillRect/>
          </a:stretch>
        </p:blipFill>
        <p:spPr>
          <a:xfrm>
            <a:off x="9772080" y="575103"/>
            <a:ext cx="2043413" cy="2301423"/>
          </a:xfrm>
          <a:prstGeom prst="rect">
            <a:avLst/>
          </a:prstGeom>
        </p:spPr>
      </p:pic>
    </p:spTree>
    <p:extLst>
      <p:ext uri="{BB962C8B-B14F-4D97-AF65-F5344CB8AC3E}">
        <p14:creationId xmlns:p14="http://schemas.microsoft.com/office/powerpoint/2010/main" val="415430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Walkin 3">
    <p:bg>
      <p:bgPr>
        <a:solidFill>
          <a:srgbClr val="E6E6E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653F165-0144-4EAC-8564-6BB42C1EE8F1}"/>
              </a:ext>
            </a:extLst>
          </p:cNvPr>
          <p:cNvPicPr>
            <a:picLocks noChangeAspect="1"/>
          </p:cNvPicPr>
          <p:nvPr userDrawn="1"/>
        </p:nvPicPr>
        <p:blipFill rotWithShape="1">
          <a:blip r:embed="rId2"/>
          <a:srcRect t="14689" b="-1381"/>
          <a:stretch/>
        </p:blipFill>
        <p:spPr>
          <a:xfrm>
            <a:off x="0" y="3450189"/>
            <a:ext cx="12436475" cy="3354669"/>
          </a:xfrm>
          <a:prstGeom prst="rect">
            <a:avLst/>
          </a:prstGeom>
        </p:spPr>
      </p:pic>
      <p:pic>
        <p:nvPicPr>
          <p:cNvPr id="8" name="Picture 7">
            <a:extLst>
              <a:ext uri="{FF2B5EF4-FFF2-40B4-BE49-F238E27FC236}">
                <a16:creationId xmlns:a16="http://schemas.microsoft.com/office/drawing/2014/main" id="{CFA8D9E4-C7FC-4442-BE0C-4990BB194F35}"/>
              </a:ext>
            </a:extLst>
          </p:cNvPr>
          <p:cNvPicPr>
            <a:picLocks noChangeAspect="1"/>
          </p:cNvPicPr>
          <p:nvPr userDrawn="1"/>
        </p:nvPicPr>
        <p:blipFill>
          <a:blip r:embed="rId3"/>
          <a:stretch>
            <a:fillRect/>
          </a:stretch>
        </p:blipFill>
        <p:spPr>
          <a:xfrm>
            <a:off x="9465559" y="4041282"/>
            <a:ext cx="2805201" cy="2763577"/>
          </a:xfrm>
          <a:prstGeom prst="rect">
            <a:avLst/>
          </a:prstGeom>
        </p:spPr>
      </p:pic>
      <p:sp>
        <p:nvSpPr>
          <p:cNvPr id="9" name="Title 1"/>
          <p:cNvSpPr>
            <a:spLocks noGrp="1"/>
          </p:cNvSpPr>
          <p:nvPr>
            <p:ph type="title" hasCustomPrompt="1"/>
          </p:nvPr>
        </p:nvSpPr>
        <p:spPr>
          <a:xfrm>
            <a:off x="595915" y="1717537"/>
            <a:ext cx="11216223" cy="565027"/>
          </a:xfrm>
          <a:noFill/>
        </p:spPr>
        <p:txBody>
          <a:bodyPr wrap="square" lIns="0" tIns="0" rIns="0" bIns="0" anchor="b" anchorCtr="0">
            <a:spAutoFit/>
          </a:bodyPr>
          <a:lstStyle>
            <a:lvl1pPr>
              <a:defRPr sz="3672" spc="-51" baseline="0">
                <a:solidFill>
                  <a:srgbClr val="1A1A1A"/>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2398980"/>
            <a:ext cx="11246266" cy="313904"/>
          </a:xfrm>
          <a:noFill/>
        </p:spPr>
        <p:txBody>
          <a:bodyPr wrap="square" lIns="0" tIns="0" rIns="0" bIns="0">
            <a:spAutoFit/>
          </a:bodyPr>
          <a:lstStyle>
            <a:lvl1pPr marL="0" indent="0">
              <a:spcBef>
                <a:spcPts val="0"/>
              </a:spcBef>
              <a:buNone/>
              <a:defRPr sz="204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22" name="Picture 21">
            <a:extLst>
              <a:ext uri="{FF2B5EF4-FFF2-40B4-BE49-F238E27FC236}">
                <a16:creationId xmlns:a16="http://schemas.microsoft.com/office/drawing/2014/main" id="{990AA650-5406-4F87-B7F2-4E54CEF68175}"/>
              </a:ext>
            </a:extLst>
          </p:cNvPr>
          <p:cNvPicPr>
            <a:picLocks noChangeAspect="1"/>
          </p:cNvPicPr>
          <p:nvPr userDrawn="1"/>
        </p:nvPicPr>
        <p:blipFill>
          <a:blip r:embed="rId4"/>
          <a:stretch>
            <a:fillRect/>
          </a:stretch>
        </p:blipFill>
        <p:spPr>
          <a:xfrm>
            <a:off x="9768725" y="4237663"/>
            <a:ext cx="2043413" cy="2301423"/>
          </a:xfrm>
          <a:prstGeom prst="rect">
            <a:avLst/>
          </a:prstGeom>
        </p:spPr>
      </p:pic>
      <p:pic>
        <p:nvPicPr>
          <p:cNvPr id="26" name="Picture 25">
            <a:extLst>
              <a:ext uri="{FF2B5EF4-FFF2-40B4-BE49-F238E27FC236}">
                <a16:creationId xmlns:a16="http://schemas.microsoft.com/office/drawing/2014/main" id="{01A596B4-19E1-4C7E-A19D-C8E897643748}"/>
              </a:ext>
            </a:extLst>
          </p:cNvPr>
          <p:cNvPicPr>
            <a:picLocks noChangeAspect="1"/>
          </p:cNvPicPr>
          <p:nvPr userDrawn="1"/>
        </p:nvPicPr>
        <p:blipFill>
          <a:blip r:embed="rId5"/>
          <a:stretch>
            <a:fillRect/>
          </a:stretch>
        </p:blipFill>
        <p:spPr>
          <a:xfrm>
            <a:off x="595915" y="597450"/>
            <a:ext cx="2486743" cy="225611"/>
          </a:xfrm>
          <a:prstGeom prst="rect">
            <a:avLst/>
          </a:prstGeom>
        </p:spPr>
      </p:pic>
    </p:spTree>
    <p:extLst>
      <p:ext uri="{BB962C8B-B14F-4D97-AF65-F5344CB8AC3E}">
        <p14:creationId xmlns:p14="http://schemas.microsoft.com/office/powerpoint/2010/main" val="1533484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3444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6121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1367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198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862372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05034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192051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57593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47235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86537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665648-237B-4F95-B822-037276A9DEA4}"/>
              </a:ext>
            </a:extLst>
          </p:cNvPr>
          <p:cNvPicPr>
            <a:picLocks noChangeAspect="1"/>
          </p:cNvPicPr>
          <p:nvPr userDrawn="1"/>
        </p:nvPicPr>
        <p:blipFill rotWithShape="1">
          <a:blip r:embed="rId2"/>
          <a:srcRect t="-5183" b="26968"/>
          <a:stretch/>
        </p:blipFill>
        <p:spPr>
          <a:xfrm>
            <a:off x="0" y="3967883"/>
            <a:ext cx="12436475" cy="3026643"/>
          </a:xfrm>
          <a:prstGeom prst="rect">
            <a:avLst/>
          </a:prstGeom>
        </p:spPr>
      </p:pic>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96951" y="258396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1A1A1A"/>
                </a:solidFill>
                <a:effectLst/>
                <a:latin typeface="+mj-lt"/>
                <a:ea typeface="+mn-ea"/>
                <a:cs typeface="Segoe UI" pitchFamily="34" charset="0"/>
              </a:defRPr>
            </a:lvl1pPr>
          </a:lstStyle>
          <a:p>
            <a:r>
              <a:rPr lang="en-US"/>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6951" y="3216281"/>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solidFill>
                  <a:srgbClr val="1A1A1A"/>
                </a:solidFill>
                <a:latin typeface="+mn-lt"/>
              </a:defRPr>
            </a:lvl1pPr>
          </a:lstStyle>
          <a:p>
            <a:pPr lvl="0"/>
            <a:r>
              <a:rPr lang="en-US"/>
              <a:t>Speaker name</a:t>
            </a:r>
          </a:p>
        </p:txBody>
      </p:sp>
    </p:spTree>
    <p:extLst>
      <p:ext uri="{BB962C8B-B14F-4D97-AF65-F5344CB8AC3E}">
        <p14:creationId xmlns:p14="http://schemas.microsoft.com/office/powerpoint/2010/main" val="3410884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A0BD12AE-2B8E-4428-B733-3FF41EFAAFB5}"/>
              </a:ext>
            </a:extLst>
          </p:cNvPr>
          <p:cNvPicPr>
            <a:picLocks noChangeAspect="1"/>
          </p:cNvPicPr>
          <p:nvPr userDrawn="1"/>
        </p:nvPicPr>
        <p:blipFill rotWithShape="1">
          <a:blip r:embed="rId2"/>
          <a:srcRect t="-5183" b="26968"/>
          <a:stretch/>
        </p:blipFill>
        <p:spPr>
          <a:xfrm>
            <a:off x="0" y="3967883"/>
            <a:ext cx="12436475" cy="3026643"/>
          </a:xfrm>
          <a:prstGeom prst="rect">
            <a:avLst/>
          </a:prstGeom>
        </p:spPr>
      </p:pic>
    </p:spTree>
    <p:extLst>
      <p:ext uri="{BB962C8B-B14F-4D97-AF65-F5344CB8AC3E}">
        <p14:creationId xmlns:p14="http://schemas.microsoft.com/office/powerpoint/2010/main" val="34362239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D8256EE-AA3A-4CA3-9123-488A34A0F7D1}"/>
              </a:ext>
            </a:extLst>
          </p:cNvPr>
          <p:cNvPicPr>
            <a:picLocks noChangeAspect="1"/>
          </p:cNvPicPr>
          <p:nvPr userDrawn="1"/>
        </p:nvPicPr>
        <p:blipFill rotWithShape="1">
          <a:blip r:embed="rId2"/>
          <a:srcRect t="-5183" b="26968"/>
          <a:stretch/>
        </p:blipFill>
        <p:spPr>
          <a:xfrm>
            <a:off x="0" y="3967883"/>
            <a:ext cx="12436475" cy="3026643"/>
          </a:xfrm>
          <a:prstGeom prst="rect">
            <a:avLst/>
          </a:prstGeom>
        </p:spPr>
      </p:pic>
    </p:spTree>
    <p:extLst>
      <p:ext uri="{BB962C8B-B14F-4D97-AF65-F5344CB8AC3E}">
        <p14:creationId xmlns:p14="http://schemas.microsoft.com/office/powerpoint/2010/main" val="3653975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E6E6E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A0FAF-F51F-4556-9C10-9098E17F2517}"/>
              </a:ext>
            </a:extLst>
          </p:cNvPr>
          <p:cNvPicPr>
            <a:picLocks noChangeAspect="1"/>
          </p:cNvPicPr>
          <p:nvPr userDrawn="1"/>
        </p:nvPicPr>
        <p:blipFill rotWithShape="1">
          <a:blip r:embed="rId2"/>
          <a:srcRect t="-5183" b="26968"/>
          <a:stretch/>
        </p:blipFill>
        <p:spPr>
          <a:xfrm>
            <a:off x="0" y="3967883"/>
            <a:ext cx="12436475" cy="3026643"/>
          </a:xfrm>
          <a:prstGeom prst="rect">
            <a:avLst/>
          </a:prstGeom>
        </p:spPr>
      </p:pic>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96951" y="258396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1A1A1A"/>
                </a:solidFill>
                <a:effectLst/>
                <a:latin typeface="+mj-lt"/>
                <a:ea typeface="+mn-ea"/>
                <a:cs typeface="Segoe UI" pitchFamily="34" charset="0"/>
              </a:defRPr>
            </a:lvl1pPr>
          </a:lstStyle>
          <a:p>
            <a:r>
              <a:rPr lang="en-US"/>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6951" y="3216281"/>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solidFill>
                  <a:srgbClr val="1A1A1A"/>
                </a:solidFill>
                <a:latin typeface="+mn-lt"/>
              </a:defRPr>
            </a:lvl1pPr>
          </a:lstStyle>
          <a:p>
            <a:pPr lvl="0"/>
            <a:r>
              <a:rPr lang="en-US"/>
              <a:t>Speaker name</a:t>
            </a:r>
          </a:p>
        </p:txBody>
      </p:sp>
    </p:spTree>
    <p:extLst>
      <p:ext uri="{BB962C8B-B14F-4D97-AF65-F5344CB8AC3E}">
        <p14:creationId xmlns:p14="http://schemas.microsoft.com/office/powerpoint/2010/main" val="251550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bg1"/>
                </a:soli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19D939C3-53A6-4B6C-9F96-E061F706CB73}"/>
              </a:ext>
            </a:extLst>
          </p:cNvPr>
          <p:cNvPicPr>
            <a:picLocks noChangeAspect="1"/>
          </p:cNvPicPr>
          <p:nvPr userDrawn="1"/>
        </p:nvPicPr>
        <p:blipFill rotWithShape="1">
          <a:blip r:embed="rId2"/>
          <a:srcRect t="-5183" b="26968"/>
          <a:stretch/>
        </p:blipFill>
        <p:spPr>
          <a:xfrm>
            <a:off x="0" y="3967883"/>
            <a:ext cx="12436475" cy="3026643"/>
          </a:xfrm>
          <a:prstGeom prst="rect">
            <a:avLst/>
          </a:prstGeom>
        </p:spPr>
      </p:pic>
    </p:spTree>
    <p:extLst>
      <p:ext uri="{BB962C8B-B14F-4D97-AF65-F5344CB8AC3E}">
        <p14:creationId xmlns:p14="http://schemas.microsoft.com/office/powerpoint/2010/main" val="124900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01B48976-2092-40BA-A5B9-688259124122}"/>
              </a:ext>
            </a:extLst>
          </p:cNvPr>
          <p:cNvPicPr>
            <a:picLocks noChangeAspect="1"/>
          </p:cNvPicPr>
          <p:nvPr userDrawn="1"/>
        </p:nvPicPr>
        <p:blipFill rotWithShape="1">
          <a:blip r:embed="rId2"/>
          <a:srcRect t="-5183" b="26968"/>
          <a:stretch/>
        </p:blipFill>
        <p:spPr>
          <a:xfrm>
            <a:off x="0" y="3967883"/>
            <a:ext cx="12436475" cy="3026643"/>
          </a:xfrm>
          <a:prstGeom prst="rect">
            <a:avLst/>
          </a:prstGeom>
        </p:spPr>
      </p:pic>
    </p:spTree>
    <p:extLst>
      <p:ext uri="{BB962C8B-B14F-4D97-AF65-F5344CB8AC3E}">
        <p14:creationId xmlns:p14="http://schemas.microsoft.com/office/powerpoint/2010/main" val="1784563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3259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36059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67126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FFFF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14D42-15AE-4F57-8665-3857BDD0F9B0}"/>
              </a:ext>
            </a:extLst>
          </p:cNvPr>
          <p:cNvPicPr>
            <a:picLocks noChangeAspect="1"/>
          </p:cNvPicPr>
          <p:nvPr userDrawn="1"/>
        </p:nvPicPr>
        <p:blipFill rotWithShape="1">
          <a:blip r:embed="rId2"/>
          <a:srcRect t="-5183" b="-1381"/>
          <a:stretch/>
        </p:blipFill>
        <p:spPr>
          <a:xfrm>
            <a:off x="0" y="1541387"/>
            <a:ext cx="12436475" cy="4123623"/>
          </a:xfrm>
          <a:prstGeom prst="rect">
            <a:avLst/>
          </a:prstGeom>
        </p:spPr>
      </p:pic>
      <p:pic>
        <p:nvPicPr>
          <p:cNvPr id="5" name="Picture 4">
            <a:extLst>
              <a:ext uri="{FF2B5EF4-FFF2-40B4-BE49-F238E27FC236}">
                <a16:creationId xmlns:a16="http://schemas.microsoft.com/office/drawing/2014/main" id="{DC019AFB-32F5-45AD-BAE8-274898E4699F}"/>
              </a:ext>
            </a:extLst>
          </p:cNvPr>
          <p:cNvPicPr>
            <a:picLocks noChangeAspect="1"/>
          </p:cNvPicPr>
          <p:nvPr userDrawn="1"/>
        </p:nvPicPr>
        <p:blipFill>
          <a:blip r:embed="rId3"/>
          <a:stretch>
            <a:fillRect/>
          </a:stretch>
        </p:blipFill>
        <p:spPr>
          <a:xfrm>
            <a:off x="9424994" y="2124264"/>
            <a:ext cx="2841429" cy="3192871"/>
          </a:xfrm>
          <a:prstGeom prst="rect">
            <a:avLst/>
          </a:prstGeom>
        </p:spPr>
      </p:pic>
      <p:pic>
        <p:nvPicPr>
          <p:cNvPr id="9" name="Picture 8">
            <a:extLst>
              <a:ext uri="{FF2B5EF4-FFF2-40B4-BE49-F238E27FC236}">
                <a16:creationId xmlns:a16="http://schemas.microsoft.com/office/drawing/2014/main" id="{AB17E371-BA1A-4C07-A8CA-FDB5D995E729}"/>
              </a:ext>
            </a:extLst>
          </p:cNvPr>
          <p:cNvPicPr>
            <a:picLocks noChangeAspect="1"/>
          </p:cNvPicPr>
          <p:nvPr userDrawn="1"/>
        </p:nvPicPr>
        <p:blipFill>
          <a:blip r:embed="rId4"/>
          <a:stretch>
            <a:fillRect/>
          </a:stretch>
        </p:blipFill>
        <p:spPr>
          <a:xfrm>
            <a:off x="9768725" y="2378933"/>
            <a:ext cx="2043413" cy="2301423"/>
          </a:xfrm>
          <a:prstGeom prst="rect">
            <a:avLst/>
          </a:prstGeom>
        </p:spPr>
      </p:pic>
      <p:pic>
        <p:nvPicPr>
          <p:cNvPr id="10" name="Picture 9">
            <a:extLst>
              <a:ext uri="{FF2B5EF4-FFF2-40B4-BE49-F238E27FC236}">
                <a16:creationId xmlns:a16="http://schemas.microsoft.com/office/drawing/2014/main" id="{A1FDFD0B-18AE-42C2-B954-009EB5BCB7FB}"/>
              </a:ext>
            </a:extLst>
          </p:cNvPr>
          <p:cNvPicPr>
            <a:picLocks noChangeAspect="1"/>
          </p:cNvPicPr>
          <p:nvPr userDrawn="1"/>
        </p:nvPicPr>
        <p:blipFill>
          <a:blip r:embed="rId5"/>
          <a:stretch>
            <a:fillRect/>
          </a:stretch>
        </p:blipFill>
        <p:spPr>
          <a:xfrm>
            <a:off x="595915" y="597450"/>
            <a:ext cx="2486743" cy="225611"/>
          </a:xfrm>
          <a:prstGeom prst="rect">
            <a:avLst/>
          </a:prstGeom>
        </p:spPr>
      </p:pic>
    </p:spTree>
    <p:extLst>
      <p:ext uri="{BB962C8B-B14F-4D97-AF65-F5344CB8AC3E}">
        <p14:creationId xmlns:p14="http://schemas.microsoft.com/office/powerpoint/2010/main" val="36400342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rgbClr val="E6E6E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07295C-A1CE-411D-92FB-37053D008ECF}"/>
              </a:ext>
            </a:extLst>
          </p:cNvPr>
          <p:cNvPicPr>
            <a:picLocks noChangeAspect="1"/>
          </p:cNvPicPr>
          <p:nvPr userDrawn="1"/>
        </p:nvPicPr>
        <p:blipFill rotWithShape="1">
          <a:blip r:embed="rId2"/>
          <a:srcRect t="-5183" b="-1381"/>
          <a:stretch/>
        </p:blipFill>
        <p:spPr>
          <a:xfrm>
            <a:off x="0" y="1541387"/>
            <a:ext cx="12436475" cy="4123623"/>
          </a:xfrm>
          <a:prstGeom prst="rect">
            <a:avLst/>
          </a:prstGeom>
        </p:spPr>
      </p:pic>
      <p:pic>
        <p:nvPicPr>
          <p:cNvPr id="9" name="Picture 8">
            <a:extLst>
              <a:ext uri="{FF2B5EF4-FFF2-40B4-BE49-F238E27FC236}">
                <a16:creationId xmlns:a16="http://schemas.microsoft.com/office/drawing/2014/main" id="{405EFB12-6B9D-4CEA-9A93-7CE256958288}"/>
              </a:ext>
            </a:extLst>
          </p:cNvPr>
          <p:cNvPicPr>
            <a:picLocks noChangeAspect="1"/>
          </p:cNvPicPr>
          <p:nvPr userDrawn="1"/>
        </p:nvPicPr>
        <p:blipFill>
          <a:blip r:embed="rId3"/>
          <a:stretch>
            <a:fillRect/>
          </a:stretch>
        </p:blipFill>
        <p:spPr>
          <a:xfrm>
            <a:off x="9355429" y="2046547"/>
            <a:ext cx="2887897" cy="3011531"/>
          </a:xfrm>
          <a:prstGeom prst="rect">
            <a:avLst/>
          </a:prstGeom>
        </p:spPr>
      </p:pic>
      <p:pic>
        <p:nvPicPr>
          <p:cNvPr id="7" name="Picture 6">
            <a:extLst>
              <a:ext uri="{FF2B5EF4-FFF2-40B4-BE49-F238E27FC236}">
                <a16:creationId xmlns:a16="http://schemas.microsoft.com/office/drawing/2014/main" id="{A377DC85-42C2-473B-85BD-4E8BEAC12D8C}"/>
              </a:ext>
            </a:extLst>
          </p:cNvPr>
          <p:cNvPicPr>
            <a:picLocks noChangeAspect="1"/>
          </p:cNvPicPr>
          <p:nvPr userDrawn="1"/>
        </p:nvPicPr>
        <p:blipFill>
          <a:blip r:embed="rId4"/>
          <a:stretch>
            <a:fillRect/>
          </a:stretch>
        </p:blipFill>
        <p:spPr>
          <a:xfrm>
            <a:off x="9768725" y="2378933"/>
            <a:ext cx="2043413" cy="2301423"/>
          </a:xfrm>
          <a:prstGeom prst="rect">
            <a:avLst/>
          </a:prstGeom>
        </p:spPr>
      </p:pic>
      <p:pic>
        <p:nvPicPr>
          <p:cNvPr id="8" name="Picture 7">
            <a:extLst>
              <a:ext uri="{FF2B5EF4-FFF2-40B4-BE49-F238E27FC236}">
                <a16:creationId xmlns:a16="http://schemas.microsoft.com/office/drawing/2014/main" id="{D20C0CB1-0CB9-4C5F-B7EA-2028382BB888}"/>
              </a:ext>
            </a:extLst>
          </p:cNvPr>
          <p:cNvPicPr>
            <a:picLocks noChangeAspect="1"/>
          </p:cNvPicPr>
          <p:nvPr userDrawn="1"/>
        </p:nvPicPr>
        <p:blipFill>
          <a:blip r:embed="rId5"/>
          <a:stretch>
            <a:fillRect/>
          </a:stretch>
        </p:blipFill>
        <p:spPr>
          <a:xfrm>
            <a:off x="595915" y="597450"/>
            <a:ext cx="2486743" cy="225611"/>
          </a:xfrm>
          <a:prstGeom prst="rect">
            <a:avLst/>
          </a:prstGeom>
        </p:spPr>
      </p:pic>
    </p:spTree>
    <p:extLst>
      <p:ext uri="{BB962C8B-B14F-4D97-AF65-F5344CB8AC3E}">
        <p14:creationId xmlns:p14="http://schemas.microsoft.com/office/powerpoint/2010/main" val="9276656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A0B01B-3B16-40D4-B7D3-6BF7D9D8B46A}"/>
              </a:ext>
            </a:extLst>
          </p:cNvPr>
          <p:cNvPicPr>
            <a:picLocks noChangeAspect="1"/>
          </p:cNvPicPr>
          <p:nvPr userDrawn="1"/>
        </p:nvPicPr>
        <p:blipFill rotWithShape="1">
          <a:blip r:embed="rId2"/>
          <a:srcRect t="-9831" b="-1965"/>
          <a:stretch/>
        </p:blipFill>
        <p:spPr>
          <a:xfrm>
            <a:off x="0" y="1307172"/>
            <a:ext cx="12436475" cy="4326243"/>
          </a:xfrm>
          <a:prstGeom prst="rect">
            <a:avLst/>
          </a:prstGeom>
        </p:spPr>
      </p:pic>
      <p:pic>
        <p:nvPicPr>
          <p:cNvPr id="8" name="Picture 7">
            <a:extLst>
              <a:ext uri="{FF2B5EF4-FFF2-40B4-BE49-F238E27FC236}">
                <a16:creationId xmlns:a16="http://schemas.microsoft.com/office/drawing/2014/main" id="{FBDD459C-95D9-4D4D-846E-A12A255EF291}"/>
              </a:ext>
            </a:extLst>
          </p:cNvPr>
          <p:cNvPicPr>
            <a:picLocks noChangeAspect="1"/>
          </p:cNvPicPr>
          <p:nvPr userDrawn="1"/>
        </p:nvPicPr>
        <p:blipFill>
          <a:blip r:embed="rId3"/>
          <a:stretch>
            <a:fillRect/>
          </a:stretch>
        </p:blipFill>
        <p:spPr>
          <a:xfrm>
            <a:off x="9443948" y="2366049"/>
            <a:ext cx="2881388" cy="2884163"/>
          </a:xfrm>
          <a:prstGeom prst="rect">
            <a:avLst/>
          </a:prstGeom>
        </p:spPr>
      </p:pic>
      <p:pic>
        <p:nvPicPr>
          <p:cNvPr id="9" name="Picture 8">
            <a:extLst>
              <a:ext uri="{FF2B5EF4-FFF2-40B4-BE49-F238E27FC236}">
                <a16:creationId xmlns:a16="http://schemas.microsoft.com/office/drawing/2014/main" id="{6DC94B1E-6F15-4FA7-AD0B-EBDA71EC82F2}"/>
              </a:ext>
            </a:extLst>
          </p:cNvPr>
          <p:cNvPicPr>
            <a:picLocks noChangeAspect="1"/>
          </p:cNvPicPr>
          <p:nvPr userDrawn="1"/>
        </p:nvPicPr>
        <p:blipFill>
          <a:blip r:embed="rId4"/>
          <a:stretch>
            <a:fillRect/>
          </a:stretch>
        </p:blipFill>
        <p:spPr>
          <a:xfrm>
            <a:off x="9768725" y="2579232"/>
            <a:ext cx="2043413" cy="2301423"/>
          </a:xfrm>
          <a:prstGeom prst="rect">
            <a:avLst/>
          </a:prstGeom>
        </p:spPr>
      </p:pic>
      <p:pic>
        <p:nvPicPr>
          <p:cNvPr id="10" name="Picture 9">
            <a:extLst>
              <a:ext uri="{FF2B5EF4-FFF2-40B4-BE49-F238E27FC236}">
                <a16:creationId xmlns:a16="http://schemas.microsoft.com/office/drawing/2014/main" id="{974DF4B6-0357-41FD-A48C-C842353AEA10}"/>
              </a:ext>
            </a:extLst>
          </p:cNvPr>
          <p:cNvPicPr>
            <a:picLocks noChangeAspect="1"/>
          </p:cNvPicPr>
          <p:nvPr userDrawn="1"/>
        </p:nvPicPr>
        <p:blipFill>
          <a:blip r:embed="rId5"/>
          <a:stretch>
            <a:fillRect/>
          </a:stretch>
        </p:blipFill>
        <p:spPr>
          <a:xfrm>
            <a:off x="595926" y="597450"/>
            <a:ext cx="2486721" cy="225611"/>
          </a:xfrm>
          <a:prstGeom prst="rect">
            <a:avLst/>
          </a:prstGeom>
        </p:spPr>
      </p:pic>
    </p:spTree>
    <p:extLst>
      <p:ext uri="{BB962C8B-B14F-4D97-AF65-F5344CB8AC3E}">
        <p14:creationId xmlns:p14="http://schemas.microsoft.com/office/powerpoint/2010/main" val="1240596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528694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251840" y="233151"/>
            <a:ext cx="11902636" cy="648930"/>
          </a:xfrm>
        </p:spPr>
        <p:txBody>
          <a:bodyPr>
            <a:normAutofit/>
          </a:bodyPr>
          <a:lstStyle>
            <a:lvl1pPr>
              <a:defRPr sz="4080"/>
            </a:lvl1pPr>
          </a:lstStyle>
          <a:p>
            <a:r>
              <a:rPr lang="en-US"/>
              <a:t>Title</a:t>
            </a:r>
          </a:p>
        </p:txBody>
      </p:sp>
      <p:sp>
        <p:nvSpPr>
          <p:cNvPr id="3" name="Content Placeholder 2"/>
          <p:cNvSpPr>
            <a:spLocks noGrp="1"/>
          </p:cNvSpPr>
          <p:nvPr>
            <p:ph sz="half" idx="1" hasCustomPrompt="1"/>
          </p:nvPr>
        </p:nvSpPr>
        <p:spPr>
          <a:xfrm>
            <a:off x="289148" y="1119124"/>
            <a:ext cx="5596414" cy="1644855"/>
          </a:xfrm>
        </p:spPr>
        <p:txBody>
          <a:bodyPr/>
          <a:lstStyle/>
          <a:p>
            <a:pPr lvl="0"/>
            <a:r>
              <a:rPr lang="en-US"/>
              <a:t>Heading 1</a:t>
            </a:r>
          </a:p>
          <a:p>
            <a:pPr lvl="1"/>
            <a:r>
              <a:rPr lang="en-US"/>
              <a:t>Heading 2</a:t>
            </a:r>
          </a:p>
          <a:p>
            <a:pPr lvl="2"/>
            <a:r>
              <a:rPr lang="en-US"/>
              <a:t>Heading 3</a:t>
            </a:r>
          </a:p>
          <a:p>
            <a:pPr lvl="3"/>
            <a:r>
              <a:rPr lang="en-US"/>
              <a:t>Heading 4</a:t>
            </a:r>
          </a:p>
          <a:p>
            <a:pPr lvl="4"/>
            <a:r>
              <a:rPr lang="en-US"/>
              <a:t>Heading 5</a:t>
            </a:r>
          </a:p>
        </p:txBody>
      </p:sp>
      <p:sp>
        <p:nvSpPr>
          <p:cNvPr id="4" name="Content Placeholder 3"/>
          <p:cNvSpPr>
            <a:spLocks noGrp="1"/>
          </p:cNvSpPr>
          <p:nvPr>
            <p:ph sz="half" idx="2" hasCustomPrompt="1"/>
          </p:nvPr>
        </p:nvSpPr>
        <p:spPr>
          <a:xfrm>
            <a:off x="6539406" y="1119126"/>
            <a:ext cx="5596414" cy="1644855"/>
          </a:xfrm>
        </p:spPr>
        <p:txBody>
          <a:bodyPr/>
          <a:lstStyle/>
          <a:p>
            <a:pPr lvl="0"/>
            <a:r>
              <a:rPr lang="en-US"/>
              <a:t>Heading 1</a:t>
            </a:r>
          </a:p>
          <a:p>
            <a:pPr lvl="1"/>
            <a:r>
              <a:rPr lang="en-US"/>
              <a:t>Heading 2</a:t>
            </a:r>
          </a:p>
          <a:p>
            <a:pPr lvl="2"/>
            <a:r>
              <a:rPr lang="en-US"/>
              <a:t>Heading 3</a:t>
            </a:r>
          </a:p>
          <a:p>
            <a:pPr lvl="3"/>
            <a:r>
              <a:rPr lang="en-US"/>
              <a:t>Heading 4</a:t>
            </a:r>
          </a:p>
          <a:p>
            <a:pPr lvl="4"/>
            <a:r>
              <a:rPr lang="en-US"/>
              <a:t>Heading 5</a:t>
            </a:r>
          </a:p>
        </p:txBody>
      </p:sp>
      <p:sp>
        <p:nvSpPr>
          <p:cNvPr id="5" name="Date Placeholder 4"/>
          <p:cNvSpPr>
            <a:spLocks noGrp="1"/>
          </p:cNvSpPr>
          <p:nvPr>
            <p:ph type="dt" sz="half" idx="10"/>
          </p:nvPr>
        </p:nvSpPr>
        <p:spPr/>
        <p:txBody>
          <a:bodyPr/>
          <a:lstStyle>
            <a:lvl1pPr>
              <a:defRPr>
                <a:solidFill>
                  <a:schemeClr val="bg1"/>
                </a:solidFill>
              </a:defRPr>
            </a:lvl1pPr>
          </a:lstStyle>
          <a:p>
            <a:fld id="{FD8689FC-4F06-4E9D-B528-0EDBBACCA2F2}" type="datetime1">
              <a:rPr lang="en-US" smtClean="0"/>
              <a:t>9/20/20</a:t>
            </a:fld>
            <a:endParaRPr lang="en-US"/>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9A74C488-06A2-499A-A330-4D4F7552D039}" type="slidenum">
              <a:rPr lang="en-US" smtClean="0"/>
              <a:pPr/>
              <a:t>‹#›</a:t>
            </a:fld>
            <a:endParaRPr lang="en-US"/>
          </a:p>
        </p:txBody>
      </p:sp>
    </p:spTree>
    <p:extLst>
      <p:ext uri="{BB962C8B-B14F-4D97-AF65-F5344CB8AC3E}">
        <p14:creationId xmlns:p14="http://schemas.microsoft.com/office/powerpoint/2010/main" val="14573402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One Column Content Sli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17124" y="1258584"/>
            <a:ext cx="11810597" cy="2978123"/>
          </a:xfrm>
          <a:prstGeom prst="rect">
            <a:avLst/>
          </a:prstGeom>
        </p:spPr>
        <p:txBody>
          <a:bodyPr lIns="0" tIns="0" rIns="0" bIns="0"/>
          <a:lstStyle>
            <a:lvl1pPr>
              <a:spcBef>
                <a:spcPts val="1360"/>
              </a:spcBef>
              <a:defRPr sz="3807">
                <a:solidFill>
                  <a:schemeClr val="tx1"/>
                </a:solidFill>
              </a:defRPr>
            </a:lvl1pPr>
            <a:lvl2pPr>
              <a:spcBef>
                <a:spcPts val="1360"/>
              </a:spcBef>
              <a:defRPr sz="3536">
                <a:solidFill>
                  <a:schemeClr val="tx1"/>
                </a:solidFill>
              </a:defRPr>
            </a:lvl2pPr>
            <a:lvl3pPr>
              <a:spcBef>
                <a:spcPts val="1360"/>
              </a:spcBef>
              <a:defRPr sz="2991">
                <a:solidFill>
                  <a:schemeClr val="tx1"/>
                </a:solidFill>
              </a:defRPr>
            </a:lvl3pPr>
            <a:lvl4pPr>
              <a:spcBef>
                <a:spcPts val="1360"/>
              </a:spcBef>
              <a:defRPr sz="2448">
                <a:solidFill>
                  <a:schemeClr val="tx1"/>
                </a:solidFill>
              </a:defRPr>
            </a:lvl4pPr>
            <a:lvl5pPr>
              <a:spcBef>
                <a:spcPts val="1360"/>
              </a:spcBef>
              <a:defRPr sz="1904">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p:cNvSpPr>
            <a:spLocks noGrp="1"/>
          </p:cNvSpPr>
          <p:nvPr>
            <p:ph type="title"/>
          </p:nvPr>
        </p:nvSpPr>
        <p:spPr>
          <a:xfrm>
            <a:off x="317126" y="102786"/>
            <a:ext cx="10329563" cy="732508"/>
          </a:xfrm>
          <a:prstGeom prst="rect">
            <a:avLst/>
          </a:prstGeom>
        </p:spPr>
        <p:txBody>
          <a:bodyPr wrap="square" lIns="0" tIns="0" rIns="0" bIns="0" anchor="ctr" anchorCtr="0"/>
          <a:lstStyle>
            <a:lvl1pPr algn="l">
              <a:defRPr sz="4760">
                <a:solidFill>
                  <a:srgbClr val="F2F2F2"/>
                </a:solidFill>
              </a:defRPr>
            </a:lvl1pPr>
          </a:lstStyle>
          <a:p>
            <a:r>
              <a:rPr lang="en-US"/>
              <a:t>Click to edit Master title style</a:t>
            </a:r>
          </a:p>
        </p:txBody>
      </p:sp>
    </p:spTree>
    <p:extLst>
      <p:ext uri="{BB962C8B-B14F-4D97-AF65-F5344CB8AC3E}">
        <p14:creationId xmlns:p14="http://schemas.microsoft.com/office/powerpoint/2010/main" val="27247795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1_One Column Content Sli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17126" y="1258585"/>
            <a:ext cx="11810597" cy="2978123"/>
          </a:xfrm>
          <a:prstGeom prst="rect">
            <a:avLst/>
          </a:prstGeom>
        </p:spPr>
        <p:txBody>
          <a:bodyPr lIns="0" tIns="0" rIns="0" bIns="0"/>
          <a:lstStyle>
            <a:lvl1pPr>
              <a:spcBef>
                <a:spcPts val="1360"/>
              </a:spcBef>
              <a:defRPr sz="3807">
                <a:solidFill>
                  <a:schemeClr val="tx1"/>
                </a:solidFill>
              </a:defRPr>
            </a:lvl1pPr>
            <a:lvl2pPr>
              <a:spcBef>
                <a:spcPts val="1360"/>
              </a:spcBef>
              <a:defRPr sz="3536">
                <a:solidFill>
                  <a:schemeClr val="tx1"/>
                </a:solidFill>
              </a:defRPr>
            </a:lvl2pPr>
            <a:lvl3pPr>
              <a:spcBef>
                <a:spcPts val="1360"/>
              </a:spcBef>
              <a:defRPr sz="2991">
                <a:solidFill>
                  <a:schemeClr val="tx1"/>
                </a:solidFill>
              </a:defRPr>
            </a:lvl3pPr>
            <a:lvl4pPr>
              <a:spcBef>
                <a:spcPts val="1360"/>
              </a:spcBef>
              <a:defRPr sz="2448">
                <a:solidFill>
                  <a:schemeClr val="tx1"/>
                </a:solidFill>
              </a:defRPr>
            </a:lvl4pPr>
            <a:lvl5pPr>
              <a:spcBef>
                <a:spcPts val="1360"/>
              </a:spcBef>
              <a:defRPr sz="1904">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p:cNvSpPr>
            <a:spLocks noGrp="1"/>
          </p:cNvSpPr>
          <p:nvPr>
            <p:ph type="title"/>
          </p:nvPr>
        </p:nvSpPr>
        <p:spPr>
          <a:xfrm>
            <a:off x="317127" y="102787"/>
            <a:ext cx="10329563" cy="732508"/>
          </a:xfrm>
          <a:prstGeom prst="rect">
            <a:avLst/>
          </a:prstGeom>
        </p:spPr>
        <p:txBody>
          <a:bodyPr wrap="square" lIns="0" tIns="0" rIns="0" bIns="0" anchor="ctr" anchorCtr="0"/>
          <a:lstStyle>
            <a:lvl1pPr algn="l">
              <a:defRPr sz="4760">
                <a:solidFill>
                  <a:srgbClr val="F2F2F2"/>
                </a:solidFill>
              </a:defRPr>
            </a:lvl1pPr>
          </a:lstStyle>
          <a:p>
            <a:r>
              <a:rPr lang="en-US"/>
              <a:t>Click to edit Master title style</a:t>
            </a:r>
          </a:p>
        </p:txBody>
      </p:sp>
    </p:spTree>
    <p:extLst>
      <p:ext uri="{BB962C8B-B14F-4D97-AF65-F5344CB8AC3E}">
        <p14:creationId xmlns:p14="http://schemas.microsoft.com/office/powerpoint/2010/main" val="42879582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16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436475" cy="293029"/>
          </a:xfrm>
          <a:prstGeom prst="rect">
            <a:avLst/>
          </a:prstGeom>
        </p:spPr>
        <p:txBody>
          <a:bodyPr vert="horz"/>
          <a:lstStyle>
            <a:lvl1pPr>
              <a:buFontTx/>
              <a:buNone/>
              <a:defRPr sz="1904">
                <a:solidFill>
                  <a:srgbClr val="000000"/>
                </a:solidFill>
                <a:latin typeface="+mn-lt"/>
              </a:defRPr>
            </a:lvl1pPr>
          </a:lstStyle>
          <a:p>
            <a:r>
              <a:rPr lang="en-US"/>
              <a:t>Drag picture to placeholder or click icon to add</a:t>
            </a:r>
          </a:p>
        </p:txBody>
      </p:sp>
      <p:sp>
        <p:nvSpPr>
          <p:cNvPr id="17" name="Title 16"/>
          <p:cNvSpPr>
            <a:spLocks noGrp="1"/>
          </p:cNvSpPr>
          <p:nvPr>
            <p:ph type="title" hasCustomPrompt="1"/>
          </p:nvPr>
        </p:nvSpPr>
        <p:spPr>
          <a:xfrm>
            <a:off x="0" y="1243471"/>
            <a:ext cx="4974590" cy="2486942"/>
          </a:xfrm>
          <a:prstGeom prst="rect">
            <a:avLst/>
          </a:prstGeom>
          <a:solidFill>
            <a:schemeClr val="accent1">
              <a:alpha val="94000"/>
            </a:schemeClr>
          </a:solidFill>
        </p:spPr>
        <p:txBody>
          <a:bodyPr vert="horz" lIns="182880" tIns="137160">
            <a:normAutofit/>
          </a:bodyPr>
          <a:lstStyle>
            <a:lvl1pPr algn="l">
              <a:defRPr sz="4080">
                <a:latin typeface="Segoe UI Light" pitchFamily="34" charset="0"/>
                <a:cs typeface="Segoe UI Light" pitchFamily="34" charset="0"/>
              </a:defRPr>
            </a:lvl1pPr>
          </a:lstStyle>
          <a:p>
            <a:pPr lvl="0"/>
            <a:r>
              <a:rPr lang="en-US"/>
              <a:t>Click to edit slide content</a:t>
            </a:r>
          </a:p>
        </p:txBody>
      </p:sp>
      <p:sp>
        <p:nvSpPr>
          <p:cNvPr id="8" name="Text Placeholder 18"/>
          <p:cNvSpPr>
            <a:spLocks noGrp="1"/>
          </p:cNvSpPr>
          <p:nvPr>
            <p:ph type="body" sz="quarter" idx="16" hasCustomPrompt="1"/>
          </p:nvPr>
        </p:nvSpPr>
        <p:spPr>
          <a:xfrm>
            <a:off x="0" y="3724503"/>
            <a:ext cx="2487295" cy="1243471"/>
          </a:xfrm>
          <a:prstGeom prst="rect">
            <a:avLst/>
          </a:prstGeom>
          <a:solidFill>
            <a:schemeClr val="bg2">
              <a:alpha val="89000"/>
            </a:schemeClr>
          </a:solidFill>
        </p:spPr>
        <p:txBody>
          <a:bodyPr vert="horz" lIns="182880" tIns="137160">
            <a:normAutofit/>
          </a:bodyPr>
          <a:lstStyle>
            <a:lvl1pPr marL="0" indent="0">
              <a:lnSpc>
                <a:spcPct val="100000"/>
              </a:lnSpc>
              <a:buFontTx/>
              <a:buNone/>
              <a:defRPr sz="1904" baseline="0">
                <a:solidFill>
                  <a:schemeClr val="tx1"/>
                </a:solidFill>
                <a:latin typeface="+mn-lt"/>
              </a:defRPr>
            </a:lvl1pPr>
            <a:lvl2pPr marL="0" indent="0">
              <a:buFontTx/>
              <a:buNone/>
              <a:defRPr sz="1904" baseline="0">
                <a:latin typeface="Segoe Pro Light"/>
              </a:defRPr>
            </a:lvl2pPr>
            <a:lvl3pPr marL="0" indent="0">
              <a:buFontTx/>
              <a:buNone/>
              <a:defRPr sz="1904" baseline="0">
                <a:latin typeface="Segoe Pro Light"/>
              </a:defRPr>
            </a:lvl3pPr>
            <a:lvl4pPr marL="0" indent="0">
              <a:buFontTx/>
              <a:buNone/>
              <a:defRPr sz="1904" baseline="0">
                <a:latin typeface="Segoe Pro Light"/>
              </a:defRPr>
            </a:lvl4pPr>
            <a:lvl5pPr marL="0" indent="0">
              <a:buFontTx/>
              <a:buNone/>
              <a:defRPr sz="1904" baseline="0">
                <a:latin typeface="Segoe Pro Light"/>
              </a:defRPr>
            </a:lvl5pPr>
          </a:lstStyle>
          <a:p>
            <a:pPr lvl="0"/>
            <a:r>
              <a:rPr lang="en-US"/>
              <a:t>Click to edit slide content</a:t>
            </a:r>
          </a:p>
        </p:txBody>
      </p:sp>
      <p:sp>
        <p:nvSpPr>
          <p:cNvPr id="3" name="Picture Placeholder 2"/>
          <p:cNvSpPr>
            <a:spLocks noGrp="1"/>
          </p:cNvSpPr>
          <p:nvPr>
            <p:ph type="pic" sz="quarter" idx="17"/>
          </p:nvPr>
        </p:nvSpPr>
        <p:spPr>
          <a:xfrm>
            <a:off x="103637" y="24870"/>
            <a:ext cx="1554559" cy="439479"/>
          </a:xfrm>
        </p:spPr>
        <p:txBody>
          <a:bodyPr/>
          <a:lstStyle/>
          <a:p>
            <a:endParaRPr lang="en-US"/>
          </a:p>
        </p:txBody>
      </p:sp>
    </p:spTree>
    <p:extLst>
      <p:ext uri="{BB962C8B-B14F-4D97-AF65-F5344CB8AC3E}">
        <p14:creationId xmlns:p14="http://schemas.microsoft.com/office/powerpoint/2010/main" val="7656119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42B98-8BF4-498D-9889-44EED8A05E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44EF74-2CA4-4348-A4D1-8AD936E171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6B5846-C10C-42D5-8B35-CB1EBCF17535}"/>
              </a:ext>
            </a:extLst>
          </p:cNvPr>
          <p:cNvSpPr>
            <a:spLocks noGrp="1"/>
          </p:cNvSpPr>
          <p:nvPr>
            <p:ph type="dt" sz="half" idx="10"/>
          </p:nvPr>
        </p:nvSpPr>
        <p:spPr/>
        <p:txBody>
          <a:bodyPr/>
          <a:lstStyle/>
          <a:p>
            <a:fld id="{ED709D66-C984-4F94-9237-5A12412CB1FD}" type="datetimeFigureOut">
              <a:rPr lang="en-US" smtClean="0"/>
              <a:t>9/20/20</a:t>
            </a:fld>
            <a:endParaRPr lang="en-US"/>
          </a:p>
        </p:txBody>
      </p:sp>
      <p:sp>
        <p:nvSpPr>
          <p:cNvPr id="5" name="Footer Placeholder 4">
            <a:extLst>
              <a:ext uri="{FF2B5EF4-FFF2-40B4-BE49-F238E27FC236}">
                <a16:creationId xmlns:a16="http://schemas.microsoft.com/office/drawing/2014/main" id="{91178B5A-1AB7-4D2D-918C-81C8BF20C0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F506FD-FB35-4CC1-84AE-0828E7332C8A}"/>
              </a:ext>
            </a:extLst>
          </p:cNvPr>
          <p:cNvSpPr>
            <a:spLocks noGrp="1"/>
          </p:cNvSpPr>
          <p:nvPr>
            <p:ph type="sldNum" sz="quarter" idx="12"/>
          </p:nvPr>
        </p:nvSpPr>
        <p:spPr/>
        <p:txBody>
          <a:bodyPr/>
          <a:lstStyle/>
          <a:p>
            <a:fld id="{CC85A47F-C42B-4FC2-BBCE-8FA9CD47541A}" type="slidenum">
              <a:rPr lang="en-US" smtClean="0"/>
              <a:t>‹#›</a:t>
            </a:fld>
            <a:endParaRPr lang="en-US"/>
          </a:p>
        </p:txBody>
      </p:sp>
    </p:spTree>
    <p:extLst>
      <p:ext uri="{BB962C8B-B14F-4D97-AF65-F5344CB8AC3E}">
        <p14:creationId xmlns:p14="http://schemas.microsoft.com/office/powerpoint/2010/main" val="24455848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982664"/>
            <a:ext cx="11888787" cy="1305316"/>
          </a:xfrm>
        </p:spPr>
        <p:txBody>
          <a:bodyPr wrap="square">
            <a:spAutoFit/>
          </a:bodyPr>
          <a:lstStyle>
            <a:lvl1pPr marL="0" indent="0">
              <a:buNone/>
              <a:defRPr/>
            </a:lvl1pPr>
            <a:lvl2pPr marL="228513" indent="0">
              <a:buNone/>
              <a:defRPr/>
            </a:lvl2pPr>
            <a:lvl3pPr marL="457024"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244985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tags" Target="../tags/tag7.xml"/><Relationship Id="rId42" Type="http://schemas.openxmlformats.org/officeDocument/2006/relationships/tags" Target="../tags/tag15.xml"/><Relationship Id="rId47" Type="http://schemas.openxmlformats.org/officeDocument/2006/relationships/tags" Target="../tags/tag20.xml"/><Relationship Id="rId50" Type="http://schemas.openxmlformats.org/officeDocument/2006/relationships/tags" Target="../tags/tag23.xml"/><Relationship Id="rId55" Type="http://schemas.openxmlformats.org/officeDocument/2006/relationships/tags" Target="../tags/tag28.xml"/><Relationship Id="rId63" Type="http://schemas.openxmlformats.org/officeDocument/2006/relationships/tags" Target="../tags/tag36.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tags" Target="../tags/tag2.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5.xml"/><Relationship Id="rId37" Type="http://schemas.openxmlformats.org/officeDocument/2006/relationships/tags" Target="../tags/tag10.xml"/><Relationship Id="rId40" Type="http://schemas.openxmlformats.org/officeDocument/2006/relationships/tags" Target="../tags/tag13.xml"/><Relationship Id="rId45" Type="http://schemas.openxmlformats.org/officeDocument/2006/relationships/tags" Target="../tags/tag18.xml"/><Relationship Id="rId53" Type="http://schemas.openxmlformats.org/officeDocument/2006/relationships/tags" Target="../tags/tag26.xml"/><Relationship Id="rId58" Type="http://schemas.openxmlformats.org/officeDocument/2006/relationships/tags" Target="../tags/tag31.xml"/><Relationship Id="rId66" Type="http://schemas.openxmlformats.org/officeDocument/2006/relationships/tags" Target="../tags/tag39.xml"/><Relationship Id="rId5" Type="http://schemas.openxmlformats.org/officeDocument/2006/relationships/slideLayout" Target="../slideLayouts/slideLayout5.xml"/><Relationship Id="rId61" Type="http://schemas.openxmlformats.org/officeDocument/2006/relationships/tags" Target="../tags/tag34.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tags" Target="../tags/tag3.xml"/><Relationship Id="rId35" Type="http://schemas.openxmlformats.org/officeDocument/2006/relationships/tags" Target="../tags/tag8.xml"/><Relationship Id="rId43" Type="http://schemas.openxmlformats.org/officeDocument/2006/relationships/tags" Target="../tags/tag16.xml"/><Relationship Id="rId48" Type="http://schemas.openxmlformats.org/officeDocument/2006/relationships/tags" Target="../tags/tag21.xml"/><Relationship Id="rId56" Type="http://schemas.openxmlformats.org/officeDocument/2006/relationships/tags" Target="../tags/tag29.xml"/><Relationship Id="rId64" Type="http://schemas.openxmlformats.org/officeDocument/2006/relationships/tags" Target="../tags/tag37.xml"/><Relationship Id="rId8" Type="http://schemas.openxmlformats.org/officeDocument/2006/relationships/slideLayout" Target="../slideLayouts/slideLayout8.xml"/><Relationship Id="rId51" Type="http://schemas.openxmlformats.org/officeDocument/2006/relationships/tags" Target="../tags/tag24.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6.xml"/><Relationship Id="rId38" Type="http://schemas.openxmlformats.org/officeDocument/2006/relationships/tags" Target="../tags/tag11.xml"/><Relationship Id="rId46" Type="http://schemas.openxmlformats.org/officeDocument/2006/relationships/tags" Target="../tags/tag19.xml"/><Relationship Id="rId59" Type="http://schemas.openxmlformats.org/officeDocument/2006/relationships/tags" Target="../tags/tag32.xml"/><Relationship Id="rId20" Type="http://schemas.openxmlformats.org/officeDocument/2006/relationships/slideLayout" Target="../slideLayouts/slideLayout20.xml"/><Relationship Id="rId41" Type="http://schemas.openxmlformats.org/officeDocument/2006/relationships/tags" Target="../tags/tag14.xml"/><Relationship Id="rId54" Type="http://schemas.openxmlformats.org/officeDocument/2006/relationships/tags" Target="../tags/tag27.xml"/><Relationship Id="rId62" Type="http://schemas.openxmlformats.org/officeDocument/2006/relationships/tags" Target="../tags/tag3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ags" Target="../tags/tag1.xml"/><Relationship Id="rId36" Type="http://schemas.openxmlformats.org/officeDocument/2006/relationships/tags" Target="../tags/tag9.xml"/><Relationship Id="rId49" Type="http://schemas.openxmlformats.org/officeDocument/2006/relationships/tags" Target="../tags/tag22.xml"/><Relationship Id="rId57" Type="http://schemas.openxmlformats.org/officeDocument/2006/relationships/tags" Target="../tags/tag30.xml"/><Relationship Id="rId10" Type="http://schemas.openxmlformats.org/officeDocument/2006/relationships/slideLayout" Target="../slideLayouts/slideLayout10.xml"/><Relationship Id="rId31" Type="http://schemas.openxmlformats.org/officeDocument/2006/relationships/tags" Target="../tags/tag4.xml"/><Relationship Id="rId44" Type="http://schemas.openxmlformats.org/officeDocument/2006/relationships/tags" Target="../tags/tag17.xml"/><Relationship Id="rId52" Type="http://schemas.openxmlformats.org/officeDocument/2006/relationships/tags" Target="../tags/tag25.xml"/><Relationship Id="rId60" Type="http://schemas.openxmlformats.org/officeDocument/2006/relationships/tags" Target="../tags/tag33.xml"/><Relationship Id="rId65" Type="http://schemas.openxmlformats.org/officeDocument/2006/relationships/tags" Target="../tags/tag38.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tags" Target="../tags/tag1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image" Target="../media/image9.emf"/><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theme" Target="../theme/theme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8" Type="http://schemas.openxmlformats.org/officeDocument/2006/relationships/slideLayout" Target="../slideLayouts/slideLayout34.xml"/><Relationship Id="rId3"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theme" Target="../theme/theme3.xml"/><Relationship Id="rId1"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5" name="Rectangle 44"/>
          <p:cNvSpPr/>
          <p:nvPr userDrawn="1">
            <p:custDataLst>
              <p:tags r:id="rId28"/>
            </p:custDataLst>
          </p:nvPr>
        </p:nvSpPr>
        <p:spPr bwMode="auto">
          <a:xfrm>
            <a:off x="-1681401" y="743"/>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70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29"/>
            </p:custDataLst>
          </p:nvPr>
        </p:nvSpPr>
        <p:spPr bwMode="auto">
          <a:xfrm>
            <a:off x="-1133721" y="743"/>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24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0"/>
            </p:custDataLst>
          </p:nvPr>
        </p:nvSpPr>
        <p:spPr bwMode="auto">
          <a:xfrm>
            <a:off x="-576884" y="743"/>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1"/>
            </p:custDataLst>
          </p:nvPr>
        </p:nvSpPr>
        <p:spPr bwMode="auto">
          <a:xfrm>
            <a:off x="-1681291" y="1103972"/>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2"/>
            </p:custDataLst>
          </p:nvPr>
        </p:nvSpPr>
        <p:spPr bwMode="auto">
          <a:xfrm>
            <a:off x="-1133841" y="1103972"/>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178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3"/>
            </p:custDataLst>
          </p:nvPr>
        </p:nvSpPr>
        <p:spPr bwMode="auto">
          <a:xfrm>
            <a:off x="-576867" y="1103972"/>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130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4"/>
            </p:custDataLst>
          </p:nvPr>
        </p:nvSpPr>
        <p:spPr bwMode="auto">
          <a:xfrm>
            <a:off x="-1671156"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5"/>
            </p:custDataLst>
          </p:nvPr>
        </p:nvSpPr>
        <p:spPr bwMode="auto">
          <a:xfrm>
            <a:off x="-1122239"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127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36"/>
            </p:custDataLst>
          </p:nvPr>
        </p:nvSpPr>
        <p:spPr bwMode="auto">
          <a:xfrm>
            <a:off x="-566730"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37"/>
            </p:custDataLst>
          </p:nvPr>
        </p:nvSpPr>
        <p:spPr bwMode="auto">
          <a:xfrm>
            <a:off x="-1692162"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38"/>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140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39"/>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60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0"/>
            </p:custDataLst>
          </p:nvPr>
        </p:nvSpPr>
        <p:spPr bwMode="auto">
          <a:xfrm>
            <a:off x="-1683905" y="4403050"/>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244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1"/>
            </p:custDataLst>
          </p:nvPr>
        </p:nvSpPr>
        <p:spPr bwMode="auto">
          <a:xfrm>
            <a:off x="-1130214" y="4403050"/>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2"/>
            </p:custDataLst>
          </p:nvPr>
        </p:nvSpPr>
        <p:spPr bwMode="auto">
          <a:xfrm>
            <a:off x="-581452" y="4403050"/>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3"/>
            </p:custDataLst>
          </p:nvPr>
        </p:nvSpPr>
        <p:spPr bwMode="auto">
          <a:xfrm>
            <a:off x="-1681291" y="556310"/>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194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4"/>
            </p:custDataLst>
          </p:nvPr>
        </p:nvSpPr>
        <p:spPr bwMode="auto">
          <a:xfrm>
            <a:off x="-1133840" y="556302"/>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5"/>
            </p:custDataLst>
          </p:nvPr>
        </p:nvSpPr>
        <p:spPr bwMode="auto">
          <a:xfrm>
            <a:off x="-576884" y="556310"/>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46"/>
            </p:custDataLst>
          </p:nvPr>
        </p:nvSpPr>
        <p:spPr bwMode="auto">
          <a:xfrm>
            <a:off x="-1681539" y="1659530"/>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47"/>
            </p:custDataLst>
          </p:nvPr>
        </p:nvSpPr>
        <p:spPr bwMode="auto">
          <a:xfrm>
            <a:off x="-1132925" y="1659530"/>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158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48"/>
            </p:custDataLst>
          </p:nvPr>
        </p:nvSpPr>
        <p:spPr bwMode="auto">
          <a:xfrm>
            <a:off x="-576884" y="1659530"/>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49"/>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0"/>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241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1"/>
            </p:custDataLst>
          </p:nvPr>
        </p:nvSpPr>
        <p:spPr bwMode="auto">
          <a:xfrm>
            <a:off x="-585201"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22</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2"/>
            </p:custDataLst>
          </p:nvPr>
        </p:nvSpPr>
        <p:spPr bwMode="auto">
          <a:xfrm>
            <a:off x="-1692163" y="3857220"/>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89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3"/>
            </p:custDataLst>
          </p:nvPr>
        </p:nvSpPr>
        <p:spPr bwMode="auto">
          <a:xfrm>
            <a:off x="-1136129" y="3857220"/>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232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4"/>
            </p:custDataLst>
          </p:nvPr>
        </p:nvSpPr>
        <p:spPr bwMode="auto">
          <a:xfrm>
            <a:off x="-579309" y="3857220"/>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5"/>
            </p:custDataLst>
          </p:nvPr>
        </p:nvSpPr>
        <p:spPr bwMode="auto">
          <a:xfrm>
            <a:off x="-1683907" y="4957630"/>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79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56"/>
            </p:custDataLst>
          </p:nvPr>
        </p:nvSpPr>
        <p:spPr bwMode="auto">
          <a:xfrm>
            <a:off x="-1129734" y="4957630"/>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33</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57"/>
            </p:custDataLst>
          </p:nvPr>
        </p:nvSpPr>
        <p:spPr bwMode="auto">
          <a:xfrm>
            <a:off x="-581455" y="4957630"/>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68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35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58"/>
            </p:custDataLst>
          </p:nvPr>
        </p:nvSpPr>
        <p:spPr bwMode="auto">
          <a:xfrm>
            <a:off x="-1129642" y="5504243"/>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59"/>
            </p:custDataLst>
          </p:nvPr>
        </p:nvSpPr>
        <p:spPr bwMode="auto">
          <a:xfrm>
            <a:off x="-581361" y="5504243"/>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0"/>
            </p:custDataLst>
          </p:nvPr>
        </p:nvSpPr>
        <p:spPr bwMode="auto">
          <a:xfrm>
            <a:off x="-1141894" y="6052899"/>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1"/>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2"/>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3"/>
            </p:custDataLst>
          </p:nvPr>
        </p:nvSpPr>
        <p:spPr bwMode="auto">
          <a:xfrm>
            <a:off x="-1683906" y="5504235"/>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4"/>
            </p:custDataLst>
          </p:nvPr>
        </p:nvSpPr>
        <p:spPr bwMode="auto">
          <a:xfrm>
            <a:off x="-1144617" y="6766560"/>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5"/>
            </p:custDataLst>
          </p:nvPr>
        </p:nvSpPr>
        <p:spPr bwMode="auto">
          <a:xfrm>
            <a:off x="-1695387" y="6766560"/>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66"/>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197" r:id="rId4"/>
    <p:sldLayoutId id="2147484087" r:id="rId5"/>
    <p:sldLayoutId id="2147484098" r:id="rId6"/>
    <p:sldLayoutId id="2147484086" r:id="rId7"/>
    <p:sldLayoutId id="2147484099" r:id="rId8"/>
    <p:sldLayoutId id="2147484106" r:id="rId9"/>
    <p:sldLayoutId id="2147484092" r:id="rId10"/>
    <p:sldLayoutId id="2147484196" r:id="rId11"/>
    <p:sldLayoutId id="2147484201" r:id="rId12"/>
    <p:sldLayoutId id="2147484198" r:id="rId13"/>
    <p:sldLayoutId id="2147484202" r:id="rId14"/>
    <p:sldLayoutId id="2147484199" r:id="rId15"/>
    <p:sldLayoutId id="2147484200" r:id="rId16"/>
    <p:sldLayoutId id="2147484130" r:id="rId17"/>
    <p:sldLayoutId id="2147484205" r:id="rId18"/>
    <p:sldLayoutId id="2147484206" r:id="rId19"/>
    <p:sldLayoutId id="2147484093" r:id="rId20"/>
    <p:sldLayoutId id="2147484127" r:id="rId21"/>
    <p:sldLayoutId id="2147484094" r:id="rId22"/>
    <p:sldLayoutId id="2147484195" r:id="rId23"/>
    <p:sldLayoutId id="2147484096" r:id="rId24"/>
    <p:sldLayoutId id="2147484210" r:id="rId25"/>
    <p:sldLayoutId id="2147484212" r:id="rId26"/>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04477577"/>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 id="2147484226" r:id="rId12"/>
    <p:sldLayoutId id="2147484227" r:id="rId13"/>
    <p:sldLayoutId id="2147484228" r:id="rId14"/>
    <p:sldLayoutId id="2147484229" r:id="rId15"/>
    <p:sldLayoutId id="2147484230" r:id="rId16"/>
    <p:sldLayoutId id="2147484231" r:id="rId17"/>
    <p:sldLayoutId id="2147484232" r:id="rId18"/>
    <p:sldLayoutId id="2147484233" r:id="rId19"/>
    <p:sldLayoutId id="2147484234" r:id="rId20"/>
    <p:sldLayoutId id="2147484235" r:id="rId21"/>
    <p:sldLayoutId id="2147484236" r:id="rId22"/>
    <p:sldLayoutId id="2147484237" r:id="rId23"/>
    <p:sldLayoutId id="2147484238" r:id="rId24"/>
    <p:sldLayoutId id="2147484239" r:id="rId25"/>
    <p:sldLayoutId id="2147484240" r:id="rId26"/>
    <p:sldLayoutId id="2147484241" r:id="rId27"/>
    <p:sldLayoutId id="2147484242" r:id="rId28"/>
    <p:sldLayoutId id="2147484243" r:id="rId29"/>
    <p:sldLayoutId id="2147484244" r:id="rId30"/>
    <p:sldLayoutId id="2147484245" r:id="rId31"/>
    <p:sldLayoutId id="2147484246" r:id="rId32"/>
    <p:sldLayoutId id="2147484247" r:id="rId33"/>
    <p:sldLayoutId id="2147484248" r:id="rId34"/>
    <p:sldLayoutId id="2147484249" r:id="rId35"/>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458788"/>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906462"/>
            <a:ext cx="11887198" cy="131420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273226476"/>
      </p:ext>
    </p:extLst>
  </p:cSld>
  <p:clrMap bg1="lt1" tx1="dk1" bg2="lt2" tx2="dk2" accent1="accent1" accent2="accent2" accent3="accent3" accent4="accent4" accent5="accent5" accent6="accent6" hlink="hlink" folHlink="folHlink"/>
  <p:sldLayoutIdLst>
    <p:sldLayoutId id="2147483665" r:id="rId1"/>
  </p:sldLayoutIdLst>
  <p:transition>
    <p:fade/>
  </p:transition>
  <p:txStyles>
    <p:titleStyle>
      <a:lvl1pPr algn="l" defTabSz="932742" rtl="0" eaLnBrk="1" latinLnBrk="0" hangingPunct="1">
        <a:lnSpc>
          <a:spcPct val="90000"/>
        </a:lnSpc>
        <a:spcBef>
          <a:spcPct val="0"/>
        </a:spcBef>
        <a:buNone/>
        <a:defRPr lang="en-US" sz="2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hyperlink" Target="https://aka.ms/swaframeworks"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6C70-9B24-45BB-86F3-652B727683D2}"/>
              </a:ext>
            </a:extLst>
          </p:cNvPr>
          <p:cNvSpPr>
            <a:spLocks noGrp="1"/>
          </p:cNvSpPr>
          <p:nvPr>
            <p:ph type="body" sz="quarter" idx="12"/>
          </p:nvPr>
        </p:nvSpPr>
        <p:spPr>
          <a:xfrm>
            <a:off x="274637" y="3336925"/>
            <a:ext cx="8436348" cy="914400"/>
          </a:xfrm>
        </p:spPr>
        <p:txBody>
          <a:bodyPr/>
          <a:lstStyle/>
          <a:p>
            <a:r>
              <a:rPr lang="en-US" dirty="0"/>
              <a:t>Jen Looper</a:t>
            </a:r>
          </a:p>
          <a:p>
            <a:r>
              <a:rPr lang="en-US" dirty="0"/>
              <a:t>Cloud Developer Advocate Lead</a:t>
            </a:r>
          </a:p>
          <a:p>
            <a:r>
              <a:rPr lang="en-US" dirty="0"/>
              <a:t>Academic Team</a:t>
            </a:r>
          </a:p>
          <a:p>
            <a:r>
              <a:rPr lang="en-US" dirty="0"/>
              <a:t>Microsoft</a:t>
            </a:r>
          </a:p>
        </p:txBody>
      </p:sp>
      <p:sp>
        <p:nvSpPr>
          <p:cNvPr id="3" name="Title 2">
            <a:extLst>
              <a:ext uri="{FF2B5EF4-FFF2-40B4-BE49-F238E27FC236}">
                <a16:creationId xmlns:a16="http://schemas.microsoft.com/office/drawing/2014/main" id="{5ED927CC-96F6-4BF5-A65B-520C67865E82}"/>
              </a:ext>
            </a:extLst>
          </p:cNvPr>
          <p:cNvSpPr>
            <a:spLocks noGrp="1"/>
          </p:cNvSpPr>
          <p:nvPr>
            <p:ph type="title"/>
          </p:nvPr>
        </p:nvSpPr>
        <p:spPr/>
        <p:txBody>
          <a:bodyPr/>
          <a:lstStyle/>
          <a:p>
            <a:r>
              <a:rPr lang="en-US"/>
              <a:t>Azure Static Web Apps</a:t>
            </a:r>
          </a:p>
        </p:txBody>
      </p:sp>
    </p:spTree>
    <p:extLst>
      <p:ext uri="{BB962C8B-B14F-4D97-AF65-F5344CB8AC3E}">
        <p14:creationId xmlns:p14="http://schemas.microsoft.com/office/powerpoint/2010/main" val="4196388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09472-D1B3-4331-9D02-B3C4C44D3B91}"/>
              </a:ext>
            </a:extLst>
          </p:cNvPr>
          <p:cNvSpPr>
            <a:spLocks noGrp="1"/>
          </p:cNvSpPr>
          <p:nvPr>
            <p:ph type="title"/>
          </p:nvPr>
        </p:nvSpPr>
        <p:spPr>
          <a:xfrm>
            <a:off x="201634" y="189862"/>
            <a:ext cx="11704320" cy="822960"/>
          </a:xfrm>
        </p:spPr>
        <p:txBody>
          <a:bodyPr wrap="square" anchor="t">
            <a:normAutofit/>
          </a:bodyPr>
          <a:lstStyle/>
          <a:p>
            <a:r>
              <a:rPr lang="en-US" sz="4400">
                <a:cs typeface="Segoe UI"/>
              </a:rPr>
              <a:t>Run the front end on localhost to test your app</a:t>
            </a:r>
            <a:endParaRPr lang="en-US"/>
          </a:p>
        </p:txBody>
      </p:sp>
      <p:sp>
        <p:nvSpPr>
          <p:cNvPr id="6" name="Text Placeholder 5">
            <a:extLst>
              <a:ext uri="{FF2B5EF4-FFF2-40B4-BE49-F238E27FC236}">
                <a16:creationId xmlns:a16="http://schemas.microsoft.com/office/drawing/2014/main" id="{CF7828B8-CBA0-4F94-A181-AF79E6D2901F}"/>
              </a:ext>
            </a:extLst>
          </p:cNvPr>
          <p:cNvSpPr>
            <a:spLocks noGrp="1"/>
          </p:cNvSpPr>
          <p:nvPr>
            <p:ph type="body" sz="quarter" idx="10"/>
          </p:nvPr>
        </p:nvSpPr>
        <p:spPr/>
        <p:txBody>
          <a:bodyPr vert="horz" wrap="square" lIns="91440" tIns="91440" rIns="91440" bIns="91440" rtlCol="0" anchor="t">
            <a:noAutofit/>
          </a:bodyPr>
          <a:lstStyle/>
          <a:p>
            <a:r>
              <a:rPr lang="en-US">
                <a:cs typeface="Segoe UI Light"/>
              </a:rPr>
              <a:t>Open a new terminal and use your app's CLI to run `npm run serve`</a:t>
            </a:r>
            <a:endParaRPr lang="en-US"/>
          </a:p>
        </p:txBody>
      </p:sp>
      <p:pic>
        <p:nvPicPr>
          <p:cNvPr id="7" name="Picture 7" descr="A screenshot of a cell phone&#10;&#10;Description automatically generated">
            <a:extLst>
              <a:ext uri="{FF2B5EF4-FFF2-40B4-BE49-F238E27FC236}">
                <a16:creationId xmlns:a16="http://schemas.microsoft.com/office/drawing/2014/main" id="{BF58BF89-53E9-4089-8BA9-BE25F9375537}"/>
              </a:ext>
            </a:extLst>
          </p:cNvPr>
          <p:cNvPicPr>
            <a:picLocks noChangeAspect="1"/>
          </p:cNvPicPr>
          <p:nvPr/>
        </p:nvPicPr>
        <p:blipFill>
          <a:blip r:embed="rId2"/>
          <a:stretch>
            <a:fillRect/>
          </a:stretch>
        </p:blipFill>
        <p:spPr>
          <a:xfrm>
            <a:off x="3117489" y="2121544"/>
            <a:ext cx="6008592" cy="4486362"/>
          </a:xfrm>
          <a:prstGeom prst="rect">
            <a:avLst/>
          </a:prstGeom>
        </p:spPr>
      </p:pic>
    </p:spTree>
    <p:extLst>
      <p:ext uri="{BB962C8B-B14F-4D97-AF65-F5344CB8AC3E}">
        <p14:creationId xmlns:p14="http://schemas.microsoft.com/office/powerpoint/2010/main" val="38920547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09472-D1B3-4331-9D02-B3C4C44D3B91}"/>
              </a:ext>
            </a:extLst>
          </p:cNvPr>
          <p:cNvSpPr>
            <a:spLocks noGrp="1"/>
          </p:cNvSpPr>
          <p:nvPr>
            <p:ph type="title"/>
          </p:nvPr>
        </p:nvSpPr>
        <p:spPr>
          <a:xfrm>
            <a:off x="201634" y="189862"/>
            <a:ext cx="11704320" cy="822960"/>
          </a:xfrm>
        </p:spPr>
        <p:txBody>
          <a:bodyPr wrap="square" anchor="t">
            <a:normAutofit/>
          </a:bodyPr>
          <a:lstStyle/>
          <a:p>
            <a:r>
              <a:rPr lang="en-US" sz="4400">
                <a:cs typeface="Segoe UI"/>
              </a:rPr>
              <a:t>Deploy time!</a:t>
            </a:r>
            <a:endParaRPr lang="en-US"/>
          </a:p>
        </p:txBody>
      </p:sp>
      <p:sp>
        <p:nvSpPr>
          <p:cNvPr id="6" name="Text Placeholder 5">
            <a:extLst>
              <a:ext uri="{FF2B5EF4-FFF2-40B4-BE49-F238E27FC236}">
                <a16:creationId xmlns:a16="http://schemas.microsoft.com/office/drawing/2014/main" id="{CF7828B8-CBA0-4F94-A181-AF79E6D2901F}"/>
              </a:ext>
            </a:extLst>
          </p:cNvPr>
          <p:cNvSpPr>
            <a:spLocks noGrp="1"/>
          </p:cNvSpPr>
          <p:nvPr>
            <p:ph type="body" sz="quarter" idx="10"/>
          </p:nvPr>
        </p:nvSpPr>
        <p:spPr>
          <a:xfrm>
            <a:off x="365699" y="1014742"/>
            <a:ext cx="11704320" cy="822960"/>
          </a:xfrm>
        </p:spPr>
        <p:txBody>
          <a:bodyPr vert="horz" wrap="square" lIns="91440" tIns="91440" rIns="91440" bIns="91440" rtlCol="0" anchor="t">
            <a:noAutofit/>
          </a:bodyPr>
          <a:lstStyle/>
          <a:p>
            <a:r>
              <a:rPr lang="en-US">
                <a:cs typeface="Segoe UI Light"/>
              </a:rPr>
              <a:t>Push to GitHub, then use the Azure Static Web App VS Code extension to create a new static web app on Azure</a:t>
            </a:r>
            <a:endParaRPr lang="en-US"/>
          </a:p>
        </p:txBody>
      </p:sp>
      <p:pic>
        <p:nvPicPr>
          <p:cNvPr id="4" name="Picture 4">
            <a:extLst>
              <a:ext uri="{FF2B5EF4-FFF2-40B4-BE49-F238E27FC236}">
                <a16:creationId xmlns:a16="http://schemas.microsoft.com/office/drawing/2014/main" id="{57268A14-BD59-486E-8F8E-6C42E29ED982}"/>
              </a:ext>
            </a:extLst>
          </p:cNvPr>
          <p:cNvPicPr>
            <a:picLocks noChangeAspect="1"/>
          </p:cNvPicPr>
          <p:nvPr/>
        </p:nvPicPr>
        <p:blipFill>
          <a:blip r:embed="rId2"/>
          <a:stretch>
            <a:fillRect/>
          </a:stretch>
        </p:blipFill>
        <p:spPr>
          <a:xfrm>
            <a:off x="4066439" y="2011714"/>
            <a:ext cx="7845343" cy="4852546"/>
          </a:xfrm>
          <a:prstGeom prst="rect">
            <a:avLst/>
          </a:prstGeom>
        </p:spPr>
      </p:pic>
    </p:spTree>
    <p:extLst>
      <p:ext uri="{BB962C8B-B14F-4D97-AF65-F5344CB8AC3E}">
        <p14:creationId xmlns:p14="http://schemas.microsoft.com/office/powerpoint/2010/main" val="175400671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09472-D1B3-4331-9D02-B3C4C44D3B91}"/>
              </a:ext>
            </a:extLst>
          </p:cNvPr>
          <p:cNvSpPr>
            <a:spLocks noGrp="1"/>
          </p:cNvSpPr>
          <p:nvPr>
            <p:ph type="title"/>
          </p:nvPr>
        </p:nvSpPr>
        <p:spPr>
          <a:xfrm>
            <a:off x="201634" y="189862"/>
            <a:ext cx="11704320" cy="822960"/>
          </a:xfrm>
        </p:spPr>
        <p:txBody>
          <a:bodyPr wrap="square" anchor="t">
            <a:normAutofit/>
          </a:bodyPr>
          <a:lstStyle/>
          <a:p>
            <a:r>
              <a:rPr lang="en-US" sz="4400">
                <a:cs typeface="Segoe UI"/>
              </a:rPr>
              <a:t>Why GitHub?</a:t>
            </a:r>
            <a:endParaRPr lang="en-US"/>
          </a:p>
        </p:txBody>
      </p:sp>
      <p:sp>
        <p:nvSpPr>
          <p:cNvPr id="6" name="Text Placeholder 5">
            <a:extLst>
              <a:ext uri="{FF2B5EF4-FFF2-40B4-BE49-F238E27FC236}">
                <a16:creationId xmlns:a16="http://schemas.microsoft.com/office/drawing/2014/main" id="{CF7828B8-CBA0-4F94-A181-AF79E6D2901F}"/>
              </a:ext>
            </a:extLst>
          </p:cNvPr>
          <p:cNvSpPr>
            <a:spLocks noGrp="1"/>
          </p:cNvSpPr>
          <p:nvPr>
            <p:ph type="body" sz="quarter" idx="10"/>
          </p:nvPr>
        </p:nvSpPr>
        <p:spPr>
          <a:xfrm>
            <a:off x="365699" y="1014742"/>
            <a:ext cx="11704320" cy="822960"/>
          </a:xfrm>
        </p:spPr>
        <p:txBody>
          <a:bodyPr vert="horz" wrap="square" lIns="91440" tIns="91440" rIns="91440" bIns="91440" rtlCol="0" anchor="t">
            <a:noAutofit/>
          </a:bodyPr>
          <a:lstStyle/>
          <a:p>
            <a:r>
              <a:rPr lang="en-US">
                <a:cs typeface="Segoe UI Light"/>
              </a:rPr>
              <a:t>GitHub is where the build process is managed, via GitHub Actions!</a:t>
            </a:r>
            <a:endParaRPr lang="en-US"/>
          </a:p>
        </p:txBody>
      </p:sp>
      <p:pic>
        <p:nvPicPr>
          <p:cNvPr id="2" name="Picture 4" descr="A screenshot of a cell phone&#10;&#10;Description automatically generated">
            <a:extLst>
              <a:ext uri="{FF2B5EF4-FFF2-40B4-BE49-F238E27FC236}">
                <a16:creationId xmlns:a16="http://schemas.microsoft.com/office/drawing/2014/main" id="{82F0A941-2A8E-4E33-9EF0-0C9D2F001374}"/>
              </a:ext>
            </a:extLst>
          </p:cNvPr>
          <p:cNvPicPr>
            <a:picLocks noChangeAspect="1"/>
          </p:cNvPicPr>
          <p:nvPr/>
        </p:nvPicPr>
        <p:blipFill>
          <a:blip r:embed="rId2"/>
          <a:stretch>
            <a:fillRect/>
          </a:stretch>
        </p:blipFill>
        <p:spPr>
          <a:xfrm>
            <a:off x="1029875" y="1909295"/>
            <a:ext cx="10045931" cy="4454254"/>
          </a:xfrm>
          <a:prstGeom prst="rect">
            <a:avLst/>
          </a:prstGeom>
        </p:spPr>
      </p:pic>
    </p:spTree>
    <p:extLst>
      <p:ext uri="{BB962C8B-B14F-4D97-AF65-F5344CB8AC3E}">
        <p14:creationId xmlns:p14="http://schemas.microsoft.com/office/powerpoint/2010/main" val="145851754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09472-D1B3-4331-9D02-B3C4C44D3B91}"/>
              </a:ext>
            </a:extLst>
          </p:cNvPr>
          <p:cNvSpPr>
            <a:spLocks noGrp="1"/>
          </p:cNvSpPr>
          <p:nvPr>
            <p:ph type="title"/>
          </p:nvPr>
        </p:nvSpPr>
        <p:spPr>
          <a:xfrm>
            <a:off x="201634" y="189862"/>
            <a:ext cx="11704320" cy="822960"/>
          </a:xfrm>
        </p:spPr>
        <p:txBody>
          <a:bodyPr wrap="square" anchor="t">
            <a:normAutofit/>
          </a:bodyPr>
          <a:lstStyle/>
          <a:p>
            <a:r>
              <a:rPr lang="en-US" sz="4400">
                <a:cs typeface="Segoe UI"/>
              </a:rPr>
              <a:t>A GitHub Actions file is scaffolded for you</a:t>
            </a:r>
            <a:endParaRPr lang="en-US"/>
          </a:p>
        </p:txBody>
      </p:sp>
      <p:sp>
        <p:nvSpPr>
          <p:cNvPr id="6" name="Text Placeholder 5">
            <a:extLst>
              <a:ext uri="{FF2B5EF4-FFF2-40B4-BE49-F238E27FC236}">
                <a16:creationId xmlns:a16="http://schemas.microsoft.com/office/drawing/2014/main" id="{CF7828B8-CBA0-4F94-A181-AF79E6D2901F}"/>
              </a:ext>
            </a:extLst>
          </p:cNvPr>
          <p:cNvSpPr>
            <a:spLocks noGrp="1"/>
          </p:cNvSpPr>
          <p:nvPr>
            <p:ph type="body" sz="quarter" idx="10"/>
          </p:nvPr>
        </p:nvSpPr>
        <p:spPr>
          <a:xfrm>
            <a:off x="762774" y="1285784"/>
            <a:ext cx="4231084" cy="822960"/>
          </a:xfrm>
        </p:spPr>
        <p:txBody>
          <a:bodyPr vert="horz" wrap="square" lIns="91440" tIns="91440" rIns="91440" bIns="91440" rtlCol="0" anchor="t">
            <a:noAutofit/>
          </a:bodyPr>
          <a:lstStyle/>
          <a:p>
            <a:r>
              <a:rPr lang="en-US">
                <a:cs typeface="Segoe UI Light"/>
              </a:rPr>
              <a:t>GitHub is where the build process is managed, via GitHub Actions!</a:t>
            </a:r>
          </a:p>
        </p:txBody>
      </p:sp>
      <p:sp>
        <p:nvSpPr>
          <p:cNvPr id="8" name="Text Placeholder 5">
            <a:extLst>
              <a:ext uri="{FF2B5EF4-FFF2-40B4-BE49-F238E27FC236}">
                <a16:creationId xmlns:a16="http://schemas.microsoft.com/office/drawing/2014/main" id="{57848D00-628C-46F5-9551-26B83F4AEFF1}"/>
              </a:ext>
            </a:extLst>
          </p:cNvPr>
          <p:cNvSpPr txBox="1">
            <a:spLocks/>
          </p:cNvSpPr>
          <p:nvPr/>
        </p:nvSpPr>
        <p:spPr>
          <a:xfrm>
            <a:off x="763907" y="2906855"/>
            <a:ext cx="4231084" cy="822960"/>
          </a:xfrm>
          <a:prstGeom prst="rect">
            <a:avLst/>
          </a:prstGeom>
        </p:spPr>
        <p:txBody>
          <a:bodyPr vert="horz" wrap="square" lIns="91440" tIns="91440" rIns="91440" bIns="91440" rtlCol="0" anchor="t">
            <a:noAutofit/>
          </a:bodyPr>
          <a:lstStyle>
            <a:lvl1pPr marL="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800" kern="1200" spc="-3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cs typeface="Segoe UI Light"/>
              </a:rPr>
              <a:t>When you push to GitHub, your app + API are rebuilt – CI/CD</a:t>
            </a:r>
          </a:p>
        </p:txBody>
      </p:sp>
      <p:sp>
        <p:nvSpPr>
          <p:cNvPr id="9" name="Text Placeholder 5">
            <a:extLst>
              <a:ext uri="{FF2B5EF4-FFF2-40B4-BE49-F238E27FC236}">
                <a16:creationId xmlns:a16="http://schemas.microsoft.com/office/drawing/2014/main" id="{8F27748D-C56E-4456-B5E8-86880C62E9D6}"/>
              </a:ext>
            </a:extLst>
          </p:cNvPr>
          <p:cNvSpPr txBox="1">
            <a:spLocks/>
          </p:cNvSpPr>
          <p:nvPr/>
        </p:nvSpPr>
        <p:spPr>
          <a:xfrm>
            <a:off x="719884" y="4570948"/>
            <a:ext cx="3581512" cy="1346445"/>
          </a:xfrm>
          <a:prstGeom prst="rect">
            <a:avLst/>
          </a:prstGeom>
        </p:spPr>
        <p:txBody>
          <a:bodyPr vert="horz" wrap="square" lIns="91440" tIns="91440" rIns="91440" bIns="91440" rtlCol="0" anchor="t">
            <a:noAutofit/>
          </a:bodyPr>
          <a:lstStyle>
            <a:lvl1pPr marL="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800" kern="1200" spc="-3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cs typeface="Segoe UI Light"/>
              </a:rPr>
              <a:t>Try the app: https://aka.ms/my-affirmations</a:t>
            </a:r>
            <a:endParaRPr lang="en-US"/>
          </a:p>
        </p:txBody>
      </p:sp>
      <p:pic>
        <p:nvPicPr>
          <p:cNvPr id="4" name="Picture 3" descr="A screenshot of a cell phone&#10;&#10;Description automatically generated">
            <a:extLst>
              <a:ext uri="{FF2B5EF4-FFF2-40B4-BE49-F238E27FC236}">
                <a16:creationId xmlns:a16="http://schemas.microsoft.com/office/drawing/2014/main" id="{48A3A7B0-D66E-9B4A-9212-94E70E08C198}"/>
              </a:ext>
            </a:extLst>
          </p:cNvPr>
          <p:cNvPicPr>
            <a:picLocks noChangeAspect="1"/>
          </p:cNvPicPr>
          <p:nvPr/>
        </p:nvPicPr>
        <p:blipFill>
          <a:blip r:embed="rId2"/>
          <a:stretch>
            <a:fillRect/>
          </a:stretch>
        </p:blipFill>
        <p:spPr>
          <a:xfrm>
            <a:off x="4993858" y="1285784"/>
            <a:ext cx="7022887" cy="20704038"/>
          </a:xfrm>
          <a:prstGeom prst="rect">
            <a:avLst/>
          </a:prstGeom>
        </p:spPr>
      </p:pic>
    </p:spTree>
    <p:extLst>
      <p:ext uri="{BB962C8B-B14F-4D97-AF65-F5344CB8AC3E}">
        <p14:creationId xmlns:p14="http://schemas.microsoft.com/office/powerpoint/2010/main" val="39186590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09472-D1B3-4331-9D02-B3C4C44D3B91}"/>
              </a:ext>
            </a:extLst>
          </p:cNvPr>
          <p:cNvSpPr>
            <a:spLocks noGrp="1"/>
          </p:cNvSpPr>
          <p:nvPr>
            <p:ph type="title"/>
          </p:nvPr>
        </p:nvSpPr>
        <p:spPr>
          <a:xfrm>
            <a:off x="201634" y="189862"/>
            <a:ext cx="11704320" cy="822960"/>
          </a:xfrm>
        </p:spPr>
        <p:txBody>
          <a:bodyPr wrap="square" anchor="t">
            <a:normAutofit/>
          </a:bodyPr>
          <a:lstStyle/>
          <a:p>
            <a:r>
              <a:rPr lang="en-US" sz="4400">
                <a:cs typeface="Segoe UI"/>
              </a:rPr>
              <a:t>But wait, there's more!</a:t>
            </a:r>
            <a:endParaRPr lang="en-US"/>
          </a:p>
        </p:txBody>
      </p:sp>
      <p:sp>
        <p:nvSpPr>
          <p:cNvPr id="6" name="Text Placeholder 5">
            <a:extLst>
              <a:ext uri="{FF2B5EF4-FFF2-40B4-BE49-F238E27FC236}">
                <a16:creationId xmlns:a16="http://schemas.microsoft.com/office/drawing/2014/main" id="{CF7828B8-CBA0-4F94-A181-AF79E6D2901F}"/>
              </a:ext>
            </a:extLst>
          </p:cNvPr>
          <p:cNvSpPr>
            <a:spLocks noGrp="1"/>
          </p:cNvSpPr>
          <p:nvPr>
            <p:ph type="body" sz="quarter" idx="10"/>
          </p:nvPr>
        </p:nvSpPr>
        <p:spPr>
          <a:xfrm>
            <a:off x="762774" y="1285784"/>
            <a:ext cx="4231084" cy="822960"/>
          </a:xfrm>
        </p:spPr>
        <p:txBody>
          <a:bodyPr vert="horz" wrap="square" lIns="91440" tIns="91440" rIns="91440" bIns="91440" rtlCol="0" anchor="t">
            <a:noAutofit/>
          </a:bodyPr>
          <a:lstStyle/>
          <a:p>
            <a:r>
              <a:rPr lang="en-US">
                <a:cs typeface="Segoe UI Light"/>
              </a:rPr>
              <a:t>Store tokens!</a:t>
            </a:r>
            <a:endParaRPr lang="en-US"/>
          </a:p>
        </p:txBody>
      </p:sp>
      <p:pic>
        <p:nvPicPr>
          <p:cNvPr id="2" name="Picture 3" descr="A screenshot of a cell phone&#10;&#10;Description automatically generated">
            <a:extLst>
              <a:ext uri="{FF2B5EF4-FFF2-40B4-BE49-F238E27FC236}">
                <a16:creationId xmlns:a16="http://schemas.microsoft.com/office/drawing/2014/main" id="{08CBBE91-03ED-4B64-BB8A-2B3D489DA1C9}"/>
              </a:ext>
            </a:extLst>
          </p:cNvPr>
          <p:cNvPicPr>
            <a:picLocks noChangeAspect="1"/>
          </p:cNvPicPr>
          <p:nvPr/>
        </p:nvPicPr>
        <p:blipFill>
          <a:blip r:embed="rId2"/>
          <a:stretch>
            <a:fillRect/>
          </a:stretch>
        </p:blipFill>
        <p:spPr>
          <a:xfrm>
            <a:off x="2851379" y="1891362"/>
            <a:ext cx="6728697" cy="4470862"/>
          </a:xfrm>
          <a:prstGeom prst="rect">
            <a:avLst/>
          </a:prstGeom>
        </p:spPr>
      </p:pic>
    </p:spTree>
    <p:extLst>
      <p:ext uri="{BB962C8B-B14F-4D97-AF65-F5344CB8AC3E}">
        <p14:creationId xmlns:p14="http://schemas.microsoft.com/office/powerpoint/2010/main" val="61701926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A screenshot of a map&#10;&#10;Description automatically generated">
            <a:extLst>
              <a:ext uri="{FF2B5EF4-FFF2-40B4-BE49-F238E27FC236}">
                <a16:creationId xmlns:a16="http://schemas.microsoft.com/office/drawing/2014/main" id="{7263C0AB-A837-44B2-83F6-D652C3F17DF6}"/>
              </a:ext>
            </a:extLst>
          </p:cNvPr>
          <p:cNvPicPr>
            <a:picLocks noChangeAspect="1"/>
          </p:cNvPicPr>
          <p:nvPr/>
        </p:nvPicPr>
        <p:blipFill>
          <a:blip r:embed="rId2"/>
          <a:stretch>
            <a:fillRect/>
          </a:stretch>
        </p:blipFill>
        <p:spPr>
          <a:xfrm>
            <a:off x="4724135" y="1012822"/>
            <a:ext cx="7510706" cy="3633257"/>
          </a:xfrm>
          <a:prstGeom prst="rect">
            <a:avLst/>
          </a:prstGeom>
          <a:ln>
            <a:solidFill>
              <a:schemeClr val="tx1"/>
            </a:solidFill>
          </a:ln>
        </p:spPr>
      </p:pic>
      <p:sp>
        <p:nvSpPr>
          <p:cNvPr id="3" name="Title 2">
            <a:extLst>
              <a:ext uri="{FF2B5EF4-FFF2-40B4-BE49-F238E27FC236}">
                <a16:creationId xmlns:a16="http://schemas.microsoft.com/office/drawing/2014/main" id="{83809472-D1B3-4331-9D02-B3C4C44D3B91}"/>
              </a:ext>
            </a:extLst>
          </p:cNvPr>
          <p:cNvSpPr>
            <a:spLocks noGrp="1"/>
          </p:cNvSpPr>
          <p:nvPr>
            <p:ph type="title"/>
          </p:nvPr>
        </p:nvSpPr>
        <p:spPr>
          <a:xfrm>
            <a:off x="201634" y="189862"/>
            <a:ext cx="11704320" cy="822960"/>
          </a:xfrm>
        </p:spPr>
        <p:txBody>
          <a:bodyPr wrap="square" anchor="t">
            <a:normAutofit/>
          </a:bodyPr>
          <a:lstStyle/>
          <a:p>
            <a:r>
              <a:rPr lang="en-US" sz="4400">
                <a:cs typeface="Segoe UI"/>
              </a:rPr>
              <a:t>But wait, there's more!</a:t>
            </a:r>
            <a:endParaRPr lang="en-US"/>
          </a:p>
        </p:txBody>
      </p:sp>
      <p:sp>
        <p:nvSpPr>
          <p:cNvPr id="6" name="Text Placeholder 5">
            <a:extLst>
              <a:ext uri="{FF2B5EF4-FFF2-40B4-BE49-F238E27FC236}">
                <a16:creationId xmlns:a16="http://schemas.microsoft.com/office/drawing/2014/main" id="{CF7828B8-CBA0-4F94-A181-AF79E6D2901F}"/>
              </a:ext>
            </a:extLst>
          </p:cNvPr>
          <p:cNvSpPr>
            <a:spLocks noGrp="1"/>
          </p:cNvSpPr>
          <p:nvPr>
            <p:ph type="body" sz="quarter" idx="10"/>
          </p:nvPr>
        </p:nvSpPr>
        <p:spPr>
          <a:xfrm>
            <a:off x="762774" y="1285784"/>
            <a:ext cx="4231084" cy="822960"/>
          </a:xfrm>
        </p:spPr>
        <p:txBody>
          <a:bodyPr vert="horz" wrap="square" lIns="91440" tIns="91440" rIns="91440" bIns="91440" rtlCol="0" anchor="t">
            <a:noAutofit/>
          </a:bodyPr>
          <a:lstStyle/>
          <a:p>
            <a:r>
              <a:rPr lang="en-US">
                <a:cs typeface="Segoe UI Light"/>
              </a:rPr>
              <a:t>Authenticate users!</a:t>
            </a:r>
            <a:endParaRPr lang="en-US"/>
          </a:p>
        </p:txBody>
      </p:sp>
      <p:pic>
        <p:nvPicPr>
          <p:cNvPr id="2" name="Picture 3" descr="A screenshot of a cell phone&#10;&#10;Description automatically generated">
            <a:extLst>
              <a:ext uri="{FF2B5EF4-FFF2-40B4-BE49-F238E27FC236}">
                <a16:creationId xmlns:a16="http://schemas.microsoft.com/office/drawing/2014/main" id="{85F89025-04CA-4F9B-998A-22A57838410A}"/>
              </a:ext>
            </a:extLst>
          </p:cNvPr>
          <p:cNvPicPr>
            <a:picLocks noChangeAspect="1"/>
          </p:cNvPicPr>
          <p:nvPr/>
        </p:nvPicPr>
        <p:blipFill>
          <a:blip r:embed="rId3"/>
          <a:stretch>
            <a:fillRect/>
          </a:stretch>
        </p:blipFill>
        <p:spPr>
          <a:xfrm>
            <a:off x="328309" y="3976576"/>
            <a:ext cx="5889928" cy="2984926"/>
          </a:xfrm>
          <a:prstGeom prst="rect">
            <a:avLst/>
          </a:prstGeom>
        </p:spPr>
      </p:pic>
      <p:pic>
        <p:nvPicPr>
          <p:cNvPr id="4" name="Picture 4" descr="A screenshot of a cell phone&#10;&#10;Description automatically generated">
            <a:extLst>
              <a:ext uri="{FF2B5EF4-FFF2-40B4-BE49-F238E27FC236}">
                <a16:creationId xmlns:a16="http://schemas.microsoft.com/office/drawing/2014/main" id="{15EF5369-8121-46D1-8E67-4023807781F1}"/>
              </a:ext>
            </a:extLst>
          </p:cNvPr>
          <p:cNvPicPr>
            <a:picLocks noChangeAspect="1"/>
          </p:cNvPicPr>
          <p:nvPr/>
        </p:nvPicPr>
        <p:blipFill>
          <a:blip r:embed="rId4"/>
          <a:stretch>
            <a:fillRect/>
          </a:stretch>
        </p:blipFill>
        <p:spPr>
          <a:xfrm>
            <a:off x="827717" y="1951748"/>
            <a:ext cx="3531287" cy="1877865"/>
          </a:xfrm>
          <a:prstGeom prst="rect">
            <a:avLst/>
          </a:prstGeom>
        </p:spPr>
      </p:pic>
    </p:spTree>
    <p:extLst>
      <p:ext uri="{BB962C8B-B14F-4D97-AF65-F5344CB8AC3E}">
        <p14:creationId xmlns:p14="http://schemas.microsoft.com/office/powerpoint/2010/main" val="37176100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09472-D1B3-4331-9D02-B3C4C44D3B91}"/>
              </a:ext>
            </a:extLst>
          </p:cNvPr>
          <p:cNvSpPr>
            <a:spLocks noGrp="1"/>
          </p:cNvSpPr>
          <p:nvPr>
            <p:ph type="title"/>
          </p:nvPr>
        </p:nvSpPr>
        <p:spPr>
          <a:xfrm>
            <a:off x="201634" y="189862"/>
            <a:ext cx="11704320" cy="822960"/>
          </a:xfrm>
        </p:spPr>
        <p:txBody>
          <a:bodyPr wrap="square" anchor="t">
            <a:normAutofit/>
          </a:bodyPr>
          <a:lstStyle/>
          <a:p>
            <a:r>
              <a:rPr lang="en-US" sz="4400">
                <a:cs typeface="Segoe UI"/>
              </a:rPr>
              <a:t>But wait, there's more!</a:t>
            </a:r>
            <a:endParaRPr lang="en-US"/>
          </a:p>
        </p:txBody>
      </p:sp>
      <p:sp>
        <p:nvSpPr>
          <p:cNvPr id="6" name="Text Placeholder 5">
            <a:extLst>
              <a:ext uri="{FF2B5EF4-FFF2-40B4-BE49-F238E27FC236}">
                <a16:creationId xmlns:a16="http://schemas.microsoft.com/office/drawing/2014/main" id="{CF7828B8-CBA0-4F94-A181-AF79E6D2901F}"/>
              </a:ext>
            </a:extLst>
          </p:cNvPr>
          <p:cNvSpPr>
            <a:spLocks noGrp="1"/>
          </p:cNvSpPr>
          <p:nvPr>
            <p:ph type="body" sz="quarter" idx="10"/>
          </p:nvPr>
        </p:nvSpPr>
        <p:spPr>
          <a:xfrm>
            <a:off x="473214" y="1282678"/>
            <a:ext cx="3641586" cy="822960"/>
          </a:xfrm>
        </p:spPr>
        <p:txBody>
          <a:bodyPr vert="horz" wrap="square" lIns="91440" tIns="91440" rIns="91440" bIns="91440" rtlCol="0" anchor="t">
            <a:noAutofit/>
          </a:bodyPr>
          <a:lstStyle/>
          <a:p>
            <a:r>
              <a:rPr lang="en-US" dirty="0">
                <a:cs typeface="Segoe UI Light"/>
              </a:rPr>
              <a:t>Environment management: scaffold a staging site on push to GitHub</a:t>
            </a:r>
            <a:endParaRPr lang="en-US" dirty="0"/>
          </a:p>
        </p:txBody>
      </p:sp>
      <p:pic>
        <p:nvPicPr>
          <p:cNvPr id="4" name="Picture 4" descr="A screenshot of a cell phone&#10;&#10;Description automatically generated">
            <a:extLst>
              <a:ext uri="{FF2B5EF4-FFF2-40B4-BE49-F238E27FC236}">
                <a16:creationId xmlns:a16="http://schemas.microsoft.com/office/drawing/2014/main" id="{29D66700-0200-4D99-98ED-4B38A0AA1879}"/>
              </a:ext>
            </a:extLst>
          </p:cNvPr>
          <p:cNvPicPr>
            <a:picLocks noChangeAspect="1"/>
          </p:cNvPicPr>
          <p:nvPr/>
        </p:nvPicPr>
        <p:blipFill>
          <a:blip r:embed="rId2"/>
          <a:stretch>
            <a:fillRect/>
          </a:stretch>
        </p:blipFill>
        <p:spPr>
          <a:xfrm>
            <a:off x="4565736" y="1282678"/>
            <a:ext cx="7548545" cy="5386137"/>
          </a:xfrm>
          <a:prstGeom prst="rect">
            <a:avLst/>
          </a:prstGeom>
        </p:spPr>
      </p:pic>
    </p:spTree>
    <p:extLst>
      <p:ext uri="{BB962C8B-B14F-4D97-AF65-F5344CB8AC3E}">
        <p14:creationId xmlns:p14="http://schemas.microsoft.com/office/powerpoint/2010/main" val="16475672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09472-D1B3-4331-9D02-B3C4C44D3B91}"/>
              </a:ext>
            </a:extLst>
          </p:cNvPr>
          <p:cNvSpPr>
            <a:spLocks noGrp="1"/>
          </p:cNvSpPr>
          <p:nvPr>
            <p:ph type="title"/>
          </p:nvPr>
        </p:nvSpPr>
        <p:spPr>
          <a:xfrm>
            <a:off x="201634" y="189862"/>
            <a:ext cx="11704320" cy="822960"/>
          </a:xfrm>
        </p:spPr>
        <p:txBody>
          <a:bodyPr wrap="square" anchor="t">
            <a:normAutofit/>
          </a:bodyPr>
          <a:lstStyle/>
          <a:p>
            <a:r>
              <a:rPr lang="en-US" sz="4400">
                <a:cs typeface="Segoe UI"/>
              </a:rPr>
              <a:t>Bottom line...</a:t>
            </a:r>
            <a:endParaRPr lang="en-US"/>
          </a:p>
        </p:txBody>
      </p:sp>
      <p:sp>
        <p:nvSpPr>
          <p:cNvPr id="6" name="Text Placeholder 5">
            <a:extLst>
              <a:ext uri="{FF2B5EF4-FFF2-40B4-BE49-F238E27FC236}">
                <a16:creationId xmlns:a16="http://schemas.microsoft.com/office/drawing/2014/main" id="{CF7828B8-CBA0-4F94-A181-AF79E6D2901F}"/>
              </a:ext>
            </a:extLst>
          </p:cNvPr>
          <p:cNvSpPr>
            <a:spLocks noGrp="1"/>
          </p:cNvSpPr>
          <p:nvPr>
            <p:ph type="body" sz="quarter" idx="10"/>
          </p:nvPr>
        </p:nvSpPr>
        <p:spPr>
          <a:xfrm>
            <a:off x="1304813" y="1065168"/>
            <a:ext cx="9824975" cy="2052835"/>
          </a:xfrm>
        </p:spPr>
        <p:txBody>
          <a:bodyPr vert="horz" wrap="square" lIns="91440" tIns="91440" rIns="91440" bIns="91440" rtlCol="0" anchor="t">
            <a:noAutofit/>
          </a:bodyPr>
          <a:lstStyle/>
          <a:p>
            <a:r>
              <a:rPr lang="en-US" dirty="0">
                <a:cs typeface="Segoe UI Light"/>
              </a:rPr>
              <a:t>Azure Static Web Apps are a web developer’s dream come true: easy, free deployments, GitHub integration, and it works great with modern JavaScript stack.</a:t>
            </a:r>
          </a:p>
          <a:p>
            <a:endParaRPr lang="en-US" dirty="0">
              <a:cs typeface="Segoe UI Light"/>
            </a:endParaRPr>
          </a:p>
          <a:p>
            <a:r>
              <a:rPr lang="en-US" dirty="0">
                <a:cs typeface="Segoe UI Light"/>
              </a:rPr>
              <a:t>Learn more!</a:t>
            </a:r>
          </a:p>
          <a:p>
            <a:endParaRPr lang="en-US" dirty="0">
              <a:cs typeface="Segoe UI Light"/>
            </a:endParaRPr>
          </a:p>
          <a:p>
            <a:r>
              <a:rPr lang="en-US" dirty="0">
                <a:cs typeface="Segoe UI Light"/>
                <a:hlinkClick r:id="rId2"/>
              </a:rPr>
              <a:t>https://aka.ms/swaframeworks</a:t>
            </a:r>
            <a:endParaRPr lang="en-US" dirty="0">
              <a:cs typeface="Segoe UI Light"/>
            </a:endParaRPr>
          </a:p>
          <a:p>
            <a:endParaRPr lang="en-US" dirty="0">
              <a:cs typeface="Segoe UI Light"/>
            </a:endParaRPr>
          </a:p>
        </p:txBody>
      </p:sp>
    </p:spTree>
    <p:extLst>
      <p:ext uri="{BB962C8B-B14F-4D97-AF65-F5344CB8AC3E}">
        <p14:creationId xmlns:p14="http://schemas.microsoft.com/office/powerpoint/2010/main" val="9160348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1F2C3-E813-46E4-BA2E-B79C84353BDB}"/>
              </a:ext>
            </a:extLst>
          </p:cNvPr>
          <p:cNvSpPr>
            <a:spLocks noGrp="1"/>
          </p:cNvSpPr>
          <p:nvPr>
            <p:ph type="title"/>
          </p:nvPr>
        </p:nvSpPr>
        <p:spPr>
          <a:xfrm>
            <a:off x="729182" y="365760"/>
            <a:ext cx="11704320" cy="914400"/>
          </a:xfrm>
        </p:spPr>
        <p:txBody>
          <a:bodyPr/>
          <a:lstStyle/>
          <a:p>
            <a:r>
              <a:rPr lang="en-US">
                <a:cs typeface="Segoe UI"/>
              </a:rPr>
              <a:t>What are Azure Static Web Apps?</a:t>
            </a:r>
            <a:endParaRPr lang="en-US"/>
          </a:p>
        </p:txBody>
      </p:sp>
      <p:sp>
        <p:nvSpPr>
          <p:cNvPr id="3" name="TextBox 2">
            <a:extLst>
              <a:ext uri="{FF2B5EF4-FFF2-40B4-BE49-F238E27FC236}">
                <a16:creationId xmlns:a16="http://schemas.microsoft.com/office/drawing/2014/main" id="{F66439B1-F954-46E1-9651-F6FCB2069CD0}"/>
              </a:ext>
            </a:extLst>
          </p:cNvPr>
          <p:cNvSpPr txBox="1"/>
          <p:nvPr/>
        </p:nvSpPr>
        <p:spPr>
          <a:xfrm>
            <a:off x="1118527" y="1957928"/>
            <a:ext cx="9708207" cy="2265236"/>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indent="-342900">
              <a:lnSpc>
                <a:spcPct val="90000"/>
              </a:lnSpc>
              <a:spcAft>
                <a:spcPts val="600"/>
              </a:spcAft>
              <a:buFont typeface="Arial"/>
              <a:buChar char="•"/>
            </a:pPr>
            <a:r>
              <a:rPr lang="en-US" sz="2400">
                <a:gradFill>
                  <a:gsLst>
                    <a:gs pos="2917">
                      <a:schemeClr val="tx1"/>
                    </a:gs>
                    <a:gs pos="30000">
                      <a:schemeClr val="tx1"/>
                    </a:gs>
                  </a:gsLst>
                  <a:lin ang="5400000" scaled="0"/>
                </a:gradFill>
              </a:rPr>
              <a:t>A new service from Microsoft</a:t>
            </a:r>
          </a:p>
          <a:p>
            <a:pPr marL="342900" indent="-342900">
              <a:lnSpc>
                <a:spcPct val="90000"/>
              </a:lnSpc>
              <a:spcAft>
                <a:spcPts val="600"/>
              </a:spcAft>
              <a:buFont typeface="Arial"/>
              <a:buChar char="•"/>
            </a:pPr>
            <a:r>
              <a:rPr lang="en-US" sz="2400">
                <a:cs typeface="Segoe UI"/>
              </a:rPr>
              <a:t>A slick new way to build, deploy, and host your modern web apps</a:t>
            </a:r>
          </a:p>
          <a:p>
            <a:pPr marL="342900" indent="-342900">
              <a:lnSpc>
                <a:spcPct val="90000"/>
              </a:lnSpc>
              <a:spcAft>
                <a:spcPts val="600"/>
              </a:spcAft>
              <a:buFont typeface="Arial"/>
              <a:buChar char="•"/>
            </a:pPr>
            <a:r>
              <a:rPr lang="en-US" sz="2400">
                <a:cs typeface="Segoe UI"/>
              </a:rPr>
              <a:t>A clean way to manage your app and its API</a:t>
            </a:r>
          </a:p>
          <a:p>
            <a:pPr marL="342900" indent="-342900">
              <a:lnSpc>
                <a:spcPct val="90000"/>
              </a:lnSpc>
              <a:spcAft>
                <a:spcPts val="600"/>
              </a:spcAft>
              <a:buFont typeface="Arial"/>
              <a:buChar char="•"/>
            </a:pPr>
            <a:r>
              <a:rPr lang="en-US" sz="2400">
                <a:cs typeface="Segoe UI"/>
              </a:rPr>
              <a:t>A nice ecosystem</a:t>
            </a:r>
          </a:p>
          <a:p>
            <a:pPr marL="342900" indent="-342900">
              <a:lnSpc>
                <a:spcPct val="90000"/>
              </a:lnSpc>
              <a:spcAft>
                <a:spcPts val="600"/>
              </a:spcAft>
              <a:buFont typeface="Arial"/>
              <a:buChar char="•"/>
            </a:pPr>
            <a:endParaRPr lang="en-US" sz="2400">
              <a:cs typeface="Segoe UI"/>
            </a:endParaRPr>
          </a:p>
        </p:txBody>
      </p:sp>
      <p:sp>
        <p:nvSpPr>
          <p:cNvPr id="4" name="TextBox 3">
            <a:extLst>
              <a:ext uri="{FF2B5EF4-FFF2-40B4-BE49-F238E27FC236}">
                <a16:creationId xmlns:a16="http://schemas.microsoft.com/office/drawing/2014/main" id="{4E6CA2ED-7639-4006-B178-8316C828D9D8}"/>
              </a:ext>
            </a:extLst>
          </p:cNvPr>
          <p:cNvSpPr txBox="1"/>
          <p:nvPr/>
        </p:nvSpPr>
        <p:spPr>
          <a:xfrm>
            <a:off x="4596313" y="4219823"/>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a:lnSpc>
                <a:spcPct val="90000"/>
              </a:lnSpc>
              <a:spcAft>
                <a:spcPts val="600"/>
              </a:spcAft>
            </a:pPr>
            <a:r>
              <a:rPr lang="en-US" sz="2400" b="1">
                <a:solidFill>
                  <a:srgbClr val="107C10"/>
                </a:solidFill>
              </a:rPr>
              <a:t>Let's explore!</a:t>
            </a:r>
            <a:endParaRPr lang="en-US" b="1">
              <a:solidFill>
                <a:srgbClr val="107C10"/>
              </a:solidFill>
            </a:endParaRPr>
          </a:p>
        </p:txBody>
      </p:sp>
    </p:spTree>
    <p:extLst>
      <p:ext uri="{BB962C8B-B14F-4D97-AF65-F5344CB8AC3E}">
        <p14:creationId xmlns:p14="http://schemas.microsoft.com/office/powerpoint/2010/main" val="23865168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09472-D1B3-4331-9D02-B3C4C44D3B91}"/>
              </a:ext>
            </a:extLst>
          </p:cNvPr>
          <p:cNvSpPr>
            <a:spLocks noGrp="1"/>
          </p:cNvSpPr>
          <p:nvPr>
            <p:ph type="title"/>
          </p:nvPr>
        </p:nvSpPr>
        <p:spPr>
          <a:xfrm>
            <a:off x="635395" y="365760"/>
            <a:ext cx="11704320" cy="822960"/>
          </a:xfrm>
        </p:spPr>
        <p:txBody>
          <a:bodyPr wrap="square" anchor="t">
            <a:normAutofit/>
          </a:bodyPr>
          <a:lstStyle/>
          <a:p>
            <a:r>
              <a:rPr lang="en-US" sz="4400"/>
              <a:t>I'm a JavaScript developer</a:t>
            </a:r>
          </a:p>
        </p:txBody>
      </p:sp>
      <p:sp>
        <p:nvSpPr>
          <p:cNvPr id="2" name="Text Placeholder 1">
            <a:extLst>
              <a:ext uri="{FF2B5EF4-FFF2-40B4-BE49-F238E27FC236}">
                <a16:creationId xmlns:a16="http://schemas.microsoft.com/office/drawing/2014/main" id="{DFCB2531-A2B0-4444-BCA3-577860C27F66}"/>
              </a:ext>
            </a:extLst>
          </p:cNvPr>
          <p:cNvSpPr>
            <a:spLocks noGrp="1"/>
          </p:cNvSpPr>
          <p:nvPr>
            <p:ph type="body" sz="quarter" idx="10"/>
          </p:nvPr>
        </p:nvSpPr>
        <p:spPr>
          <a:xfrm>
            <a:off x="1446011" y="1282532"/>
            <a:ext cx="9533804" cy="1714878"/>
          </a:xfrm>
        </p:spPr>
        <p:txBody>
          <a:bodyPr vert="horz" wrap="square" lIns="91440" tIns="91440" rIns="91440" bIns="91440" rtlCol="0" anchor="t">
            <a:normAutofit lnSpcReduction="10000"/>
          </a:bodyPr>
          <a:lstStyle/>
          <a:p>
            <a:r>
              <a:rPr lang="en-US" dirty="0"/>
              <a:t>What are my options for </a:t>
            </a:r>
            <a:r>
              <a:rPr lang="en-US" b="1" dirty="0"/>
              <a:t>quickly </a:t>
            </a:r>
            <a:r>
              <a:rPr lang="en-US" dirty="0"/>
              <a:t>deploying my web site on Azure? What if the web site also comes with an API?</a:t>
            </a:r>
          </a:p>
          <a:p>
            <a:endParaRPr lang="en-US" dirty="0">
              <a:cs typeface="Segoe UI Light"/>
            </a:endParaRPr>
          </a:p>
          <a:p>
            <a:r>
              <a:rPr lang="en-US" dirty="0">
                <a:cs typeface="Segoe UI Light"/>
              </a:rPr>
              <a:t>App Services? Azure Functions? Azure Static Web Apps!</a:t>
            </a:r>
          </a:p>
        </p:txBody>
      </p:sp>
      <p:pic>
        <p:nvPicPr>
          <p:cNvPr id="4" name="Picture 4" descr="A close up of a sign&#10;&#10;Description automatically generated">
            <a:extLst>
              <a:ext uri="{FF2B5EF4-FFF2-40B4-BE49-F238E27FC236}">
                <a16:creationId xmlns:a16="http://schemas.microsoft.com/office/drawing/2014/main" id="{5528D08B-1960-48BC-BAA9-EE219A54D8F6}"/>
              </a:ext>
            </a:extLst>
          </p:cNvPr>
          <p:cNvPicPr>
            <a:picLocks noChangeAspect="1"/>
          </p:cNvPicPr>
          <p:nvPr/>
        </p:nvPicPr>
        <p:blipFill>
          <a:blip r:embed="rId2"/>
          <a:stretch>
            <a:fillRect/>
          </a:stretch>
        </p:blipFill>
        <p:spPr>
          <a:xfrm>
            <a:off x="3726844" y="3220193"/>
            <a:ext cx="4244202" cy="2157897"/>
          </a:xfrm>
          <a:prstGeom prst="rect">
            <a:avLst/>
          </a:prstGeom>
        </p:spPr>
      </p:pic>
    </p:spTree>
    <p:extLst>
      <p:ext uri="{BB962C8B-B14F-4D97-AF65-F5344CB8AC3E}">
        <p14:creationId xmlns:p14="http://schemas.microsoft.com/office/powerpoint/2010/main" val="9661862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09472-D1B3-4331-9D02-B3C4C44D3B91}"/>
              </a:ext>
            </a:extLst>
          </p:cNvPr>
          <p:cNvSpPr>
            <a:spLocks noGrp="1"/>
          </p:cNvSpPr>
          <p:nvPr>
            <p:ph type="title"/>
          </p:nvPr>
        </p:nvSpPr>
        <p:spPr>
          <a:xfrm>
            <a:off x="635395" y="365760"/>
            <a:ext cx="11704320" cy="822960"/>
          </a:xfrm>
        </p:spPr>
        <p:txBody>
          <a:bodyPr wrap="square" anchor="t">
            <a:normAutofit/>
          </a:bodyPr>
          <a:lstStyle/>
          <a:p>
            <a:r>
              <a:rPr lang="en-US" sz="4400">
                <a:cs typeface="Segoe UI"/>
              </a:rPr>
              <a:t>Your architecture: front end</a:t>
            </a:r>
            <a:endParaRPr lang="en-US"/>
          </a:p>
        </p:txBody>
      </p:sp>
      <p:sp>
        <p:nvSpPr>
          <p:cNvPr id="2" name="Text Placeholder 1">
            <a:extLst>
              <a:ext uri="{FF2B5EF4-FFF2-40B4-BE49-F238E27FC236}">
                <a16:creationId xmlns:a16="http://schemas.microsoft.com/office/drawing/2014/main" id="{DFCB2531-A2B0-4444-BCA3-577860C27F66}"/>
              </a:ext>
            </a:extLst>
          </p:cNvPr>
          <p:cNvSpPr>
            <a:spLocks noGrp="1"/>
          </p:cNvSpPr>
          <p:nvPr>
            <p:ph type="body" sz="quarter" idx="10"/>
          </p:nvPr>
        </p:nvSpPr>
        <p:spPr>
          <a:xfrm>
            <a:off x="637105" y="1188720"/>
            <a:ext cx="9533804" cy="1714878"/>
          </a:xfrm>
        </p:spPr>
        <p:txBody>
          <a:bodyPr vert="horz" wrap="square" lIns="91440" tIns="91440" rIns="91440" bIns="91440" rtlCol="0" anchor="t">
            <a:normAutofit/>
          </a:bodyPr>
          <a:lstStyle/>
          <a:p>
            <a:r>
              <a:rPr lang="en-US"/>
              <a:t>Add your files to '/app'</a:t>
            </a:r>
          </a:p>
        </p:txBody>
      </p:sp>
      <p:pic>
        <p:nvPicPr>
          <p:cNvPr id="5" name="Picture 5" descr="A screenshot of a cell phone&#10;&#10;Description automatically generated">
            <a:extLst>
              <a:ext uri="{FF2B5EF4-FFF2-40B4-BE49-F238E27FC236}">
                <a16:creationId xmlns:a16="http://schemas.microsoft.com/office/drawing/2014/main" id="{AFA6BD5B-9AEE-4609-B92F-41F1D8613338}"/>
              </a:ext>
            </a:extLst>
          </p:cNvPr>
          <p:cNvPicPr>
            <a:picLocks noChangeAspect="1"/>
          </p:cNvPicPr>
          <p:nvPr/>
        </p:nvPicPr>
        <p:blipFill>
          <a:blip r:embed="rId2"/>
          <a:stretch>
            <a:fillRect/>
          </a:stretch>
        </p:blipFill>
        <p:spPr>
          <a:xfrm>
            <a:off x="2595414" y="2039258"/>
            <a:ext cx="2742439" cy="4103338"/>
          </a:xfrm>
          <a:prstGeom prst="rect">
            <a:avLst/>
          </a:prstGeom>
        </p:spPr>
      </p:pic>
    </p:spTree>
    <p:extLst>
      <p:ext uri="{BB962C8B-B14F-4D97-AF65-F5344CB8AC3E}">
        <p14:creationId xmlns:p14="http://schemas.microsoft.com/office/powerpoint/2010/main" val="14363025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09472-D1B3-4331-9D02-B3C4C44D3B91}"/>
              </a:ext>
            </a:extLst>
          </p:cNvPr>
          <p:cNvSpPr>
            <a:spLocks noGrp="1"/>
          </p:cNvSpPr>
          <p:nvPr>
            <p:ph type="title"/>
          </p:nvPr>
        </p:nvSpPr>
        <p:spPr>
          <a:xfrm>
            <a:off x="635395" y="365760"/>
            <a:ext cx="11704320" cy="822960"/>
          </a:xfrm>
        </p:spPr>
        <p:txBody>
          <a:bodyPr wrap="square" anchor="t">
            <a:normAutofit/>
          </a:bodyPr>
          <a:lstStyle/>
          <a:p>
            <a:r>
              <a:rPr lang="en-US" sz="4400">
                <a:cs typeface="Segoe UI"/>
              </a:rPr>
              <a:t>Your architecture: back end</a:t>
            </a:r>
            <a:endParaRPr lang="en-US"/>
          </a:p>
        </p:txBody>
      </p:sp>
      <p:sp>
        <p:nvSpPr>
          <p:cNvPr id="2" name="Text Placeholder 1">
            <a:extLst>
              <a:ext uri="{FF2B5EF4-FFF2-40B4-BE49-F238E27FC236}">
                <a16:creationId xmlns:a16="http://schemas.microsoft.com/office/drawing/2014/main" id="{DFCB2531-A2B0-4444-BCA3-577860C27F66}"/>
              </a:ext>
            </a:extLst>
          </p:cNvPr>
          <p:cNvSpPr>
            <a:spLocks noGrp="1"/>
          </p:cNvSpPr>
          <p:nvPr>
            <p:ph type="body" sz="quarter" idx="10"/>
          </p:nvPr>
        </p:nvSpPr>
        <p:spPr>
          <a:xfrm>
            <a:off x="637105" y="1188720"/>
            <a:ext cx="9533804" cy="1714878"/>
          </a:xfrm>
        </p:spPr>
        <p:txBody>
          <a:bodyPr vert="horz" wrap="square" lIns="91440" tIns="91440" rIns="91440" bIns="91440" rtlCol="0" anchor="t">
            <a:normAutofit/>
          </a:bodyPr>
          <a:lstStyle/>
          <a:p>
            <a:r>
              <a:rPr lang="en-US"/>
              <a:t>Add your files to '/api</a:t>
            </a:r>
          </a:p>
        </p:txBody>
      </p:sp>
      <p:pic>
        <p:nvPicPr>
          <p:cNvPr id="4" name="Picture 5" descr="A screenshot of a cell phone&#10;&#10;Description automatically generated">
            <a:extLst>
              <a:ext uri="{FF2B5EF4-FFF2-40B4-BE49-F238E27FC236}">
                <a16:creationId xmlns:a16="http://schemas.microsoft.com/office/drawing/2014/main" id="{06FED255-87C5-41DA-8EE5-CC4C0EF53732}"/>
              </a:ext>
            </a:extLst>
          </p:cNvPr>
          <p:cNvPicPr>
            <a:picLocks noChangeAspect="1"/>
          </p:cNvPicPr>
          <p:nvPr/>
        </p:nvPicPr>
        <p:blipFill>
          <a:blip r:embed="rId2"/>
          <a:stretch>
            <a:fillRect/>
          </a:stretch>
        </p:blipFill>
        <p:spPr>
          <a:xfrm>
            <a:off x="2447020" y="2224939"/>
            <a:ext cx="2742439" cy="4103338"/>
          </a:xfrm>
          <a:prstGeom prst="rect">
            <a:avLst/>
          </a:prstGeom>
        </p:spPr>
      </p:pic>
    </p:spTree>
    <p:extLst>
      <p:ext uri="{BB962C8B-B14F-4D97-AF65-F5344CB8AC3E}">
        <p14:creationId xmlns:p14="http://schemas.microsoft.com/office/powerpoint/2010/main" val="28733679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09472-D1B3-4331-9D02-B3C4C44D3B91}"/>
              </a:ext>
            </a:extLst>
          </p:cNvPr>
          <p:cNvSpPr>
            <a:spLocks noGrp="1"/>
          </p:cNvSpPr>
          <p:nvPr>
            <p:ph type="title"/>
          </p:nvPr>
        </p:nvSpPr>
        <p:spPr>
          <a:xfrm>
            <a:off x="201634" y="189862"/>
            <a:ext cx="11704320" cy="822960"/>
          </a:xfrm>
        </p:spPr>
        <p:txBody>
          <a:bodyPr wrap="square" anchor="t">
            <a:normAutofit/>
          </a:bodyPr>
          <a:lstStyle/>
          <a:p>
            <a:r>
              <a:rPr lang="en-US" sz="4400">
                <a:cs typeface="Segoe UI"/>
              </a:rPr>
              <a:t>Build up the front end</a:t>
            </a:r>
            <a:endParaRPr lang="en-US"/>
          </a:p>
        </p:txBody>
      </p:sp>
      <p:sp>
        <p:nvSpPr>
          <p:cNvPr id="2" name="Text Placeholder 1">
            <a:extLst>
              <a:ext uri="{FF2B5EF4-FFF2-40B4-BE49-F238E27FC236}">
                <a16:creationId xmlns:a16="http://schemas.microsoft.com/office/drawing/2014/main" id="{DFCB2531-A2B0-4444-BCA3-577860C27F66}"/>
              </a:ext>
            </a:extLst>
          </p:cNvPr>
          <p:cNvSpPr>
            <a:spLocks noGrp="1"/>
          </p:cNvSpPr>
          <p:nvPr>
            <p:ph type="body" sz="quarter" idx="10"/>
          </p:nvPr>
        </p:nvSpPr>
        <p:spPr>
          <a:xfrm>
            <a:off x="203344" y="1247353"/>
            <a:ext cx="4629610" cy="1714878"/>
          </a:xfrm>
        </p:spPr>
        <p:txBody>
          <a:bodyPr vert="horz" wrap="square" lIns="91440" tIns="91440" rIns="91440" bIns="91440" rtlCol="0" anchor="t">
            <a:normAutofit lnSpcReduction="10000"/>
          </a:bodyPr>
          <a:lstStyle/>
          <a:p>
            <a:r>
              <a:rPr lang="en-US"/>
              <a:t>This will be an app to give an affirmation. Use Visual Studio Code IDE to leverage its extensions for Azure</a:t>
            </a:r>
          </a:p>
        </p:txBody>
      </p:sp>
      <p:pic>
        <p:nvPicPr>
          <p:cNvPr id="6" name="Picture 5" descr="A screenshot of a cell phone&#10;&#10;Description automatically generated">
            <a:extLst>
              <a:ext uri="{FF2B5EF4-FFF2-40B4-BE49-F238E27FC236}">
                <a16:creationId xmlns:a16="http://schemas.microsoft.com/office/drawing/2014/main" id="{CC3C0948-85AB-6648-A7E7-264504852493}"/>
              </a:ext>
            </a:extLst>
          </p:cNvPr>
          <p:cNvPicPr>
            <a:picLocks noChangeAspect="1"/>
          </p:cNvPicPr>
          <p:nvPr/>
        </p:nvPicPr>
        <p:blipFill>
          <a:blip r:embed="rId2"/>
          <a:stretch>
            <a:fillRect/>
          </a:stretch>
        </p:blipFill>
        <p:spPr>
          <a:xfrm>
            <a:off x="6218237" y="189862"/>
            <a:ext cx="5208566" cy="6629085"/>
          </a:xfrm>
          <a:prstGeom prst="rect">
            <a:avLst/>
          </a:prstGeom>
        </p:spPr>
      </p:pic>
    </p:spTree>
    <p:extLst>
      <p:ext uri="{BB962C8B-B14F-4D97-AF65-F5344CB8AC3E}">
        <p14:creationId xmlns:p14="http://schemas.microsoft.com/office/powerpoint/2010/main" val="1312081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09472-D1B3-4331-9D02-B3C4C44D3B91}"/>
              </a:ext>
            </a:extLst>
          </p:cNvPr>
          <p:cNvSpPr>
            <a:spLocks noGrp="1"/>
          </p:cNvSpPr>
          <p:nvPr>
            <p:ph type="title"/>
          </p:nvPr>
        </p:nvSpPr>
        <p:spPr>
          <a:xfrm>
            <a:off x="201634" y="189862"/>
            <a:ext cx="11704320" cy="822960"/>
          </a:xfrm>
        </p:spPr>
        <p:txBody>
          <a:bodyPr wrap="square" anchor="t">
            <a:normAutofit/>
          </a:bodyPr>
          <a:lstStyle/>
          <a:p>
            <a:r>
              <a:rPr lang="en-US" sz="4400">
                <a:cs typeface="Segoe UI"/>
              </a:rPr>
              <a:t>Enable routes</a:t>
            </a:r>
            <a:endParaRPr lang="en-US"/>
          </a:p>
        </p:txBody>
      </p:sp>
      <p:sp>
        <p:nvSpPr>
          <p:cNvPr id="2" name="Text Placeholder 1">
            <a:extLst>
              <a:ext uri="{FF2B5EF4-FFF2-40B4-BE49-F238E27FC236}">
                <a16:creationId xmlns:a16="http://schemas.microsoft.com/office/drawing/2014/main" id="{DFCB2531-A2B0-4444-BCA3-577860C27F66}"/>
              </a:ext>
            </a:extLst>
          </p:cNvPr>
          <p:cNvSpPr>
            <a:spLocks noGrp="1"/>
          </p:cNvSpPr>
          <p:nvPr>
            <p:ph type="body" sz="quarter" idx="10"/>
          </p:nvPr>
        </p:nvSpPr>
        <p:spPr>
          <a:xfrm>
            <a:off x="203344" y="1247353"/>
            <a:ext cx="4629610" cy="1714878"/>
          </a:xfrm>
        </p:spPr>
        <p:txBody>
          <a:bodyPr vert="horz" wrap="square" lIns="91440" tIns="91440" rIns="91440" bIns="91440" rtlCol="0" anchor="t">
            <a:normAutofit lnSpcReduction="10000"/>
          </a:bodyPr>
          <a:lstStyle/>
          <a:p>
            <a:r>
              <a:rPr lang="en-US"/>
              <a:t>Static web apps need special handling for their routes, so add a routes.json file for the service to route properly</a:t>
            </a:r>
          </a:p>
        </p:txBody>
      </p:sp>
      <p:pic>
        <p:nvPicPr>
          <p:cNvPr id="8" name="Picture 7" descr="A screenshot of a cell phone&#10;&#10;Description automatically generated">
            <a:extLst>
              <a:ext uri="{FF2B5EF4-FFF2-40B4-BE49-F238E27FC236}">
                <a16:creationId xmlns:a16="http://schemas.microsoft.com/office/drawing/2014/main" id="{846715AA-9AF6-3541-AB47-0AEB93E5DD0D}"/>
              </a:ext>
            </a:extLst>
          </p:cNvPr>
          <p:cNvPicPr>
            <a:picLocks noChangeAspect="1"/>
          </p:cNvPicPr>
          <p:nvPr/>
        </p:nvPicPr>
        <p:blipFill>
          <a:blip r:embed="rId2"/>
          <a:stretch>
            <a:fillRect/>
          </a:stretch>
        </p:blipFill>
        <p:spPr>
          <a:xfrm>
            <a:off x="5726063" y="601342"/>
            <a:ext cx="6179891" cy="4498022"/>
          </a:xfrm>
          <a:prstGeom prst="rect">
            <a:avLst/>
          </a:prstGeom>
        </p:spPr>
      </p:pic>
    </p:spTree>
    <p:extLst>
      <p:ext uri="{BB962C8B-B14F-4D97-AF65-F5344CB8AC3E}">
        <p14:creationId xmlns:p14="http://schemas.microsoft.com/office/powerpoint/2010/main" val="100637482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09472-D1B3-4331-9D02-B3C4C44D3B91}"/>
              </a:ext>
            </a:extLst>
          </p:cNvPr>
          <p:cNvSpPr>
            <a:spLocks noGrp="1"/>
          </p:cNvSpPr>
          <p:nvPr>
            <p:ph type="title"/>
          </p:nvPr>
        </p:nvSpPr>
        <p:spPr>
          <a:xfrm>
            <a:off x="201634" y="189862"/>
            <a:ext cx="11704320" cy="822960"/>
          </a:xfrm>
        </p:spPr>
        <p:txBody>
          <a:bodyPr wrap="square" anchor="t">
            <a:normAutofit/>
          </a:bodyPr>
          <a:lstStyle/>
          <a:p>
            <a:r>
              <a:rPr lang="en-US" sz="4400">
                <a:cs typeface="Segoe UI"/>
              </a:rPr>
              <a:t>Build up the back end</a:t>
            </a:r>
            <a:endParaRPr lang="en-US"/>
          </a:p>
        </p:txBody>
      </p:sp>
      <p:sp>
        <p:nvSpPr>
          <p:cNvPr id="2" name="Text Placeholder 1">
            <a:extLst>
              <a:ext uri="{FF2B5EF4-FFF2-40B4-BE49-F238E27FC236}">
                <a16:creationId xmlns:a16="http://schemas.microsoft.com/office/drawing/2014/main" id="{DFCB2531-A2B0-4444-BCA3-577860C27F66}"/>
              </a:ext>
            </a:extLst>
          </p:cNvPr>
          <p:cNvSpPr>
            <a:spLocks noGrp="1"/>
          </p:cNvSpPr>
          <p:nvPr>
            <p:ph type="body" sz="quarter" idx="10"/>
          </p:nvPr>
        </p:nvSpPr>
        <p:spPr>
          <a:xfrm>
            <a:off x="203344" y="1247353"/>
            <a:ext cx="4629610" cy="1714878"/>
          </a:xfrm>
        </p:spPr>
        <p:txBody>
          <a:bodyPr vert="horz" wrap="square" lIns="91440" tIns="91440" rIns="91440" bIns="91440" rtlCol="0" anchor="t">
            <a:normAutofit/>
          </a:bodyPr>
          <a:lstStyle/>
          <a:p>
            <a:r>
              <a:rPr lang="en-US"/>
              <a:t>Use the structure of Azure Functions within your API folder</a:t>
            </a:r>
          </a:p>
        </p:txBody>
      </p:sp>
      <p:pic>
        <p:nvPicPr>
          <p:cNvPr id="6" name="Picture 5" descr="A screenshot of a cell phone&#10;&#10;Description automatically generated">
            <a:extLst>
              <a:ext uri="{FF2B5EF4-FFF2-40B4-BE49-F238E27FC236}">
                <a16:creationId xmlns:a16="http://schemas.microsoft.com/office/drawing/2014/main" id="{DD587927-41DC-C04F-BFCA-8EAF907BDFC4}"/>
              </a:ext>
            </a:extLst>
          </p:cNvPr>
          <p:cNvPicPr>
            <a:picLocks noChangeAspect="1"/>
          </p:cNvPicPr>
          <p:nvPr/>
        </p:nvPicPr>
        <p:blipFill>
          <a:blip r:embed="rId2"/>
          <a:stretch>
            <a:fillRect/>
          </a:stretch>
        </p:blipFill>
        <p:spPr>
          <a:xfrm>
            <a:off x="4395808" y="1247353"/>
            <a:ext cx="7525703" cy="4948663"/>
          </a:xfrm>
          <a:prstGeom prst="rect">
            <a:avLst/>
          </a:prstGeom>
        </p:spPr>
      </p:pic>
    </p:spTree>
    <p:extLst>
      <p:ext uri="{BB962C8B-B14F-4D97-AF65-F5344CB8AC3E}">
        <p14:creationId xmlns:p14="http://schemas.microsoft.com/office/powerpoint/2010/main" val="341885979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09472-D1B3-4331-9D02-B3C4C44D3B91}"/>
              </a:ext>
            </a:extLst>
          </p:cNvPr>
          <p:cNvSpPr>
            <a:spLocks noGrp="1"/>
          </p:cNvSpPr>
          <p:nvPr>
            <p:ph type="title"/>
          </p:nvPr>
        </p:nvSpPr>
        <p:spPr>
          <a:xfrm>
            <a:off x="201634" y="189862"/>
            <a:ext cx="4301099" cy="764282"/>
          </a:xfrm>
        </p:spPr>
        <p:txBody>
          <a:bodyPr wrap="square" anchor="t">
            <a:normAutofit fontScale="90000"/>
          </a:bodyPr>
          <a:lstStyle/>
          <a:p>
            <a:r>
              <a:rPr lang="en-US" sz="4400">
                <a:cs typeface="Segoe UI"/>
              </a:rPr>
              <a:t>Run your functions locally using the Node debugger from the VS Code terminal</a:t>
            </a:r>
            <a:endParaRPr lang="en-US"/>
          </a:p>
        </p:txBody>
      </p:sp>
      <p:sp>
        <p:nvSpPr>
          <p:cNvPr id="2" name="Text Placeholder 1">
            <a:extLst>
              <a:ext uri="{FF2B5EF4-FFF2-40B4-BE49-F238E27FC236}">
                <a16:creationId xmlns:a16="http://schemas.microsoft.com/office/drawing/2014/main" id="{DFCB2531-A2B0-4444-BCA3-577860C27F66}"/>
              </a:ext>
            </a:extLst>
          </p:cNvPr>
          <p:cNvSpPr>
            <a:spLocks noGrp="1"/>
          </p:cNvSpPr>
          <p:nvPr>
            <p:ph type="body" sz="quarter" idx="10"/>
          </p:nvPr>
        </p:nvSpPr>
        <p:spPr>
          <a:xfrm>
            <a:off x="74388" y="3357093"/>
            <a:ext cx="3163045" cy="3029285"/>
          </a:xfrm>
        </p:spPr>
        <p:txBody>
          <a:bodyPr vert="horz" wrap="square" lIns="91440" tIns="91440" rIns="91440" bIns="91440" rtlCol="0" anchor="t">
            <a:normAutofit/>
          </a:bodyPr>
          <a:lstStyle/>
          <a:p>
            <a:r>
              <a:rPr lang="en-US"/>
              <a:t>Use the structure of Azure Functions within your API folder</a:t>
            </a:r>
          </a:p>
          <a:p>
            <a:endParaRPr lang="en-US">
              <a:cs typeface="Segoe UI Light"/>
            </a:endParaRPr>
          </a:p>
          <a:p>
            <a:r>
              <a:rPr lang="en-US">
                <a:cs typeface="Segoe UI Light"/>
              </a:rPr>
              <a:t>Run on localhost</a:t>
            </a:r>
          </a:p>
        </p:txBody>
      </p:sp>
      <p:pic>
        <p:nvPicPr>
          <p:cNvPr id="4" name="Picture 5" descr="A screenshot of a cell phone&#10;&#10;Description automatically generated">
            <a:extLst>
              <a:ext uri="{FF2B5EF4-FFF2-40B4-BE49-F238E27FC236}">
                <a16:creationId xmlns:a16="http://schemas.microsoft.com/office/drawing/2014/main" id="{AA23E99D-550D-449B-8D25-98A6B4BD98DF}"/>
              </a:ext>
            </a:extLst>
          </p:cNvPr>
          <p:cNvPicPr>
            <a:picLocks noChangeAspect="1"/>
          </p:cNvPicPr>
          <p:nvPr/>
        </p:nvPicPr>
        <p:blipFill>
          <a:blip r:embed="rId2"/>
          <a:stretch>
            <a:fillRect/>
          </a:stretch>
        </p:blipFill>
        <p:spPr>
          <a:xfrm>
            <a:off x="4255435" y="713950"/>
            <a:ext cx="8115935" cy="5912917"/>
          </a:xfrm>
          <a:prstGeom prst="rect">
            <a:avLst/>
          </a:prstGeom>
        </p:spPr>
      </p:pic>
      <p:cxnSp>
        <p:nvCxnSpPr>
          <p:cNvPr id="6" name="Straight Arrow Connector 5">
            <a:extLst>
              <a:ext uri="{FF2B5EF4-FFF2-40B4-BE49-F238E27FC236}">
                <a16:creationId xmlns:a16="http://schemas.microsoft.com/office/drawing/2014/main" id="{D3DCC429-D76F-4737-9CCA-4DEF0DD824C2}"/>
              </a:ext>
            </a:extLst>
          </p:cNvPr>
          <p:cNvCxnSpPr/>
          <p:nvPr/>
        </p:nvCxnSpPr>
        <p:spPr>
          <a:xfrm flipV="1">
            <a:off x="2595706" y="2944650"/>
            <a:ext cx="1829536" cy="1104152"/>
          </a:xfrm>
          <a:prstGeom prst="straightConnector1">
            <a:avLst/>
          </a:prstGeom>
          <a:ln>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 name="Straight Arrow Connector 6">
            <a:extLst>
              <a:ext uri="{FF2B5EF4-FFF2-40B4-BE49-F238E27FC236}">
                <a16:creationId xmlns:a16="http://schemas.microsoft.com/office/drawing/2014/main" id="{432A9309-F366-41C9-9574-1A1552823BDC}"/>
              </a:ext>
            </a:extLst>
          </p:cNvPr>
          <p:cNvCxnSpPr>
            <a:cxnSpLocks/>
          </p:cNvCxnSpPr>
          <p:nvPr/>
        </p:nvCxnSpPr>
        <p:spPr>
          <a:xfrm flipV="1">
            <a:off x="2549645" y="1337421"/>
            <a:ext cx="2439627" cy="2148637"/>
          </a:xfrm>
          <a:prstGeom prst="straightConnector1">
            <a:avLst/>
          </a:prstGeom>
          <a:ln>
            <a:headEnd type="none"/>
            <a:tailEnd type="triangle"/>
          </a:ln>
        </p:spPr>
        <p:style>
          <a:lnRef idx="1">
            <a:schemeClr val="accent5"/>
          </a:lnRef>
          <a:fillRef idx="0">
            <a:schemeClr val="accent5"/>
          </a:fillRef>
          <a:effectRef idx="0">
            <a:schemeClr val="accent5"/>
          </a:effectRef>
          <a:fontRef idx="minor">
            <a:schemeClr val="tx1"/>
          </a:fontRef>
        </p:style>
      </p:cxnSp>
      <p:cxnSp>
        <p:nvCxnSpPr>
          <p:cNvPr id="8" name="Straight Arrow Connector 7">
            <a:extLst>
              <a:ext uri="{FF2B5EF4-FFF2-40B4-BE49-F238E27FC236}">
                <a16:creationId xmlns:a16="http://schemas.microsoft.com/office/drawing/2014/main" id="{455D3659-90BA-4405-943A-E6D15570077D}"/>
              </a:ext>
            </a:extLst>
          </p:cNvPr>
          <p:cNvCxnSpPr>
            <a:cxnSpLocks/>
          </p:cNvCxnSpPr>
          <p:nvPr/>
        </p:nvCxnSpPr>
        <p:spPr>
          <a:xfrm>
            <a:off x="2749482" y="5736066"/>
            <a:ext cx="4774400" cy="409761"/>
          </a:xfrm>
          <a:prstGeom prst="straightConnector1">
            <a:avLst/>
          </a:prstGeom>
          <a:ln>
            <a:headEnd type="none"/>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83063569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1_WHITE TEMPLATE">
  <a:themeElements>
    <a:clrScheme name="MSP">
      <a:dk1>
        <a:srgbClr val="1A1A1A"/>
      </a:dk1>
      <a:lt1>
        <a:srgbClr val="FFFFFF"/>
      </a:lt1>
      <a:dk2>
        <a:srgbClr val="0D0D0D"/>
      </a:dk2>
      <a:lt2>
        <a:srgbClr val="E6E6E6"/>
      </a:lt2>
      <a:accent1>
        <a:srgbClr val="0078D4"/>
      </a:accent1>
      <a:accent2>
        <a:srgbClr val="00BCF2"/>
      </a:accent2>
      <a:accent3>
        <a:srgbClr val="D2D2D2"/>
      </a:accent3>
      <a:accent4>
        <a:srgbClr val="737373"/>
      </a:accent4>
      <a:accent5>
        <a:srgbClr val="505050"/>
      </a:accent5>
      <a:accent6>
        <a:srgbClr val="FFFFFF"/>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3.xml><?xml version="1.0" encoding="utf-8"?>
<a:theme xmlns:a="http://schemas.openxmlformats.org/drawingml/2006/main" name="1_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7.potx" id="{725B5D73-4D5F-4FEE-B451-E9B9F7D76543}" vid="{8959B2E1-744C-4CF0-BE0B-85DCEAFAAAD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a2191c86-fc50-4add-948c-129f6b5a88d8" Revision="1" Stencil="7276b9ef-3953-4dce-a89b-ed85f20b8b93" StencilVersion="1.0"/>
</Control>
</file>

<file path=customXml/item10.xml><?xml version="1.0" encoding="utf-8"?>
<?mso-contentType ?>
<FormTemplates xmlns="http://schemas.microsoft.com/sharepoint/v3/contenttype/forms">
  <Display>DocumentLibraryForm</Display>
  <Edit>DocumentLibraryForm</Edit>
  <New>DocumentLibraryForm</New>
</FormTemplates>
</file>

<file path=customXml/item11.xml><?xml version="1.0" encoding="utf-8"?>
<Control xmlns="http://schemas.microsoft.com/VisualStudio/2011/storyboarding/control">
  <Id Name="a2191c86-fc50-4add-948c-129f6b5a88d8" Revision="1" Stencil="7276b9ef-3953-4dce-a89b-ed85f20b8b93" StencilVersion="1.0"/>
</Control>
</file>

<file path=customXml/item12.xml><?xml version="1.0" encoding="utf-8"?>
<Control xmlns="http://schemas.microsoft.com/VisualStudio/2011/storyboarding/control">
  <Id Name="369f9055-6b6c-48b9-9320-5df2d46c430a" Revision="1" Stencil="7276b9ef-3953-4dce-a89b-ed85f20b8b93" StencilVersion="1.0"/>
</Control>
</file>

<file path=customXml/item13.xml><?xml version="1.0" encoding="utf-8"?>
<Control xmlns="http://schemas.microsoft.com/VisualStudio/2011/storyboarding/control">
  <Id Name="a2191c86-fc50-4add-948c-129f6b5a88d8" Revision="1" Stencil="7276b9ef-3953-4dce-a89b-ed85f20b8b93" StencilVersion="1.0"/>
</Control>
</file>

<file path=customXml/item14.xml><?xml version="1.0" encoding="utf-8"?>
<Control xmlns="http://schemas.microsoft.com/VisualStudio/2011/storyboarding/control">
  <Id Name="369f9055-6b6c-48b9-9320-5df2d46c430a" Revision="1" Stencil="7276b9ef-3953-4dce-a89b-ed85f20b8b93" StencilVersion="1.0"/>
</Control>
</file>

<file path=customXml/item15.xml><?xml version="1.0" encoding="utf-8"?>
<?mso-contentType ?>
<FormTemplates xmlns="http://schemas.microsoft.com/sharepoint/v3/contenttype/forms">
  <Display>DocumentLibraryForm</Display>
  <Edit>DocumentLibraryForm</Edit>
  <New>DocumentLibraryForm</New>
</FormTemplates>
</file>

<file path=customXml/item16.xml><?xml version="1.0" encoding="utf-8"?>
<Control xmlns="http://schemas.microsoft.com/VisualStudio/2011/storyboarding/control">
  <Id Name="d69996e1-3d61-4686-9b63-f1b855c596ab" Revision="1" Stencil="7276b9ef-3953-4dce-a89b-ed85f20b8b93" StencilVersion="1.0"/>
</Control>
</file>

<file path=customXml/item17.xml><?xml version="1.0" encoding="utf-8"?>
<?mso-contentType ?>
<FormTemplates xmlns="http://schemas.microsoft.com/sharepoint/v3/contenttype/forms">
  <Display>DocumentLibraryForm</Display>
  <Edit>DocumentLibraryForm</Edit>
  <New>DocumentLibraryForm</New>
</FormTemplates>
</file>

<file path=customXml/item18.xml><?xml version="1.0" encoding="utf-8"?>
<Control xmlns="http://schemas.microsoft.com/VisualStudio/2011/storyboarding/control">
  <Id Name="d69996e1-3d61-4686-9b63-f1b855c596ab" Revision="1" Stencil="7276b9ef-3953-4dce-a89b-ed85f20b8b93" StencilVersion="1.0"/>
</Control>
</file>

<file path=customXml/item19.xml><?xml version="1.0" encoding="utf-8"?>
<Control xmlns="http://schemas.microsoft.com/VisualStudio/2011/storyboarding/control">
  <Id Name="fb22c541-ded0-47fa-8877-83a4c2d16227" Revision="1" Stencil="7276b9ef-3953-4dce-a89b-ed85f20b8b93" StencilVersion="1.0"/>
</Control>
</file>

<file path=customXml/item2.xml><?xml version="1.0" encoding="utf-8"?>
<Control xmlns="http://schemas.microsoft.com/VisualStudio/2011/storyboarding/control">
  <Id Name="fb22c541-ded0-47fa-8877-83a4c2d16227" Revision="1" Stencil="7276b9ef-3953-4dce-a89b-ed85f20b8b93" StencilVersion="1.0"/>
</Control>
</file>

<file path=customXml/item20.xml><?xml version="1.0" encoding="utf-8"?>
<Control xmlns="http://schemas.microsoft.com/VisualStudio/2011/storyboarding/control">
  <Id Name="d69996e1-3d61-4686-9b63-f1b855c596ab" Revision="1" Stencil="7276b9ef-3953-4dce-a89b-ed85f20b8b93" StencilVersion="1.0"/>
</Control>
</file>

<file path=customXml/item21.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22.xml><?xml version="1.0" encoding="utf-8"?>
<Control xmlns="http://schemas.microsoft.com/VisualStudio/2011/storyboarding/control">
  <Id Name="a53d73d2-368b-429e-b817-1324eec1382c" Revision="1" Stencil="7276b9ef-3953-4dce-a89b-ed85f20b8b93" StencilVersion="1.0"/>
</Control>
</file>

<file path=customXml/item23.xml><?xml version="1.0" encoding="utf-8"?>
<?mso-contentType ?>
<FormTemplates xmlns="http://schemas.microsoft.com/sharepoint/v3/contenttype/forms">
  <Display>DocumentLibraryForm</Display>
  <Edit>DocumentLibraryForm</Edit>
  <New>DocumentLibraryForm</New>
</FormTemplates>
</file>

<file path=customXml/item24.xml><?xml version="1.0" encoding="utf-8"?>
<Control xmlns="http://schemas.microsoft.com/VisualStudio/2011/storyboarding/control">
  <Id Name="d69996e1-3d61-4686-9b63-f1b855c596ab" Revision="1" Stencil="7276b9ef-3953-4dce-a89b-ed85f20b8b93" StencilVersion="1.0"/>
</Control>
</file>

<file path=customXml/item25.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26.xml><?xml version="1.0" encoding="utf-8"?>
<?mso-contentType ?>
<FormTemplates xmlns="http://schemas.microsoft.com/sharepoint/v3/contenttype/forms">
  <Display>DocumentLibraryForm</Display>
  <Edit>DocumentLibraryForm</Edit>
  <New>DocumentLibraryForm</New>
</FormTemplates>
</file>

<file path=customXml/item27.xml><?xml version="1.0" encoding="utf-8"?>
<Control xmlns="http://schemas.microsoft.com/VisualStudio/2011/storyboarding/control">
  <Id Name="fb22c541-ded0-47fa-8877-83a4c2d16227" Revision="1" Stencil="7276b9ef-3953-4dce-a89b-ed85f20b8b93" StencilVersion="1.0"/>
</Control>
</file>

<file path=customXml/item28.xml><?xml version="1.0" encoding="utf-8"?>
<Control xmlns="http://schemas.microsoft.com/VisualStudio/2011/storyboarding/control">
  <Id Name="369f9055-6b6c-48b9-9320-5df2d46c430a" Revision="1" Stencil="7276b9ef-3953-4dce-a89b-ed85f20b8b93" StencilVersion="1.0"/>
</Control>
</file>

<file path=customXml/item29.xml><?xml version="1.0" encoding="utf-8"?>
<Control xmlns="http://schemas.microsoft.com/VisualStudio/2011/storyboarding/control">
  <Id Name="fb22c541-ded0-47fa-8877-83a4c2d16227" Revision="1" Stencil="7276b9ef-3953-4dce-a89b-ed85f20b8b93" StencilVersion="1.0"/>
</Control>
</file>

<file path=customXml/item3.xml><?xml version="1.0" encoding="utf-8"?>
<Control xmlns="http://schemas.microsoft.com/VisualStudio/2011/storyboarding/control">
  <Id Name="a2191c86-fc50-4add-948c-129f6b5a88d8" Revision="1" Stencil="7276b9ef-3953-4dce-a89b-ed85f20b8b93" StencilVersion="1.0"/>
</Control>
</file>

<file path=customXml/item30.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31.xml><?xml version="1.0" encoding="utf-8"?>
<Control xmlns="http://schemas.microsoft.com/VisualStudio/2011/storyboarding/control">
  <Id Name="a53d73d2-368b-429e-b817-1324eec1382c" Revision="1" Stencil="7276b9ef-3953-4dce-a89b-ed85f20b8b93" StencilVersion="1.0"/>
</Control>
</file>

<file path=customXml/item32.xml><?xml version="1.0" encoding="utf-8"?>
<Control xmlns="http://schemas.microsoft.com/VisualStudio/2011/storyboarding/control">
  <Id Name="fb22c541-ded0-47fa-8877-83a4c2d16227" Revision="1" Stencil="7276b9ef-3953-4dce-a89b-ed85f20b8b93" StencilVersion="1.0"/>
</Control>
</file>

<file path=customXml/item33.xml><?xml version="1.0" encoding="utf-8"?>
<?mso-contentType ?>
<FormTemplates xmlns="http://schemas.microsoft.com/sharepoint/v3/contenttype/forms">
  <Display>DocumentLibraryForm</Display>
  <Edit>DocumentLibraryForm</Edit>
  <New>DocumentLibraryForm</New>
</FormTemplates>
</file>

<file path=customXml/item34.xml><?xml version="1.0" encoding="utf-8"?>
<Control xmlns="http://schemas.microsoft.com/VisualStudio/2011/storyboarding/control">
  <Id Name="369f9055-6b6c-48b9-9320-5df2d46c430a" Revision="1" Stencil="7276b9ef-3953-4dce-a89b-ed85f20b8b93" StencilVersion="1.0"/>
</Control>
</file>

<file path=customXml/item35.xml><?xml version="1.0" encoding="utf-8"?>
<Control xmlns="http://schemas.microsoft.com/VisualStudio/2011/storyboarding/control">
  <Id Name="369f9055-6b6c-48b9-9320-5df2d46c430a" Revision="1" Stencil="7276b9ef-3953-4dce-a89b-ed85f20b8b93" StencilVersion="1.0"/>
</Control>
</file>

<file path=customXml/item36.xml><?xml version="1.0" encoding="utf-8"?>
<Control xmlns="http://schemas.microsoft.com/VisualStudio/2011/storyboarding/control">
  <Id Name="a53d73d2-368b-429e-b817-1324eec1382c" Revision="1" Stencil="7276b9ef-3953-4dce-a89b-ed85f20b8b93" StencilVersion="1.0"/>
</Control>
</file>

<file path=customXml/item37.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38.xml><?xml version="1.0" encoding="utf-8"?>
<Control xmlns="http://schemas.microsoft.com/VisualStudio/2011/storyboarding/control">
  <Id Name="a53d73d2-368b-429e-b817-1324eec1382c" Revision="1" Stencil="7276b9ef-3953-4dce-a89b-ed85f20b8b93" StencilVersion="1.0"/>
</Control>
</file>

<file path=customXml/item39.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a2191c86-fc50-4add-948c-129f6b5a88d8" Revision="1" Stencil="7276b9ef-3953-4dce-a89b-ed85f20b8b93" StencilVersion="1.0"/>
</Control>
</file>

<file path=customXml/item40.xml><?xml version="1.0" encoding="utf-8"?>
<Control xmlns="http://schemas.microsoft.com/VisualStudio/2011/storyboarding/control">
  <Id Name="a2191c86-fc50-4add-948c-129f6b5a88d8" Revision="1" Stencil="7276b9ef-3953-4dce-a89b-ed85f20b8b93" StencilVersion="1.0"/>
</Control>
</file>

<file path=customXml/item41.xml><?xml version="1.0" encoding="utf-8"?>
<Control xmlns="http://schemas.microsoft.com/VisualStudio/2011/storyboarding/control">
  <Id Name="a53d73d2-368b-429e-b817-1324eec1382c" Revision="1" Stencil="7276b9ef-3953-4dce-a89b-ed85f20b8b93" StencilVersion="1.0"/>
</Control>
</file>

<file path=customXml/item42.xml><?xml version="1.0" encoding="utf-8"?>
<Control xmlns="http://schemas.microsoft.com/VisualStudio/2011/storyboarding/control">
  <Id Name="369f9055-6b6c-48b9-9320-5df2d46c430a" Revision="1" Stencil="7276b9ef-3953-4dce-a89b-ed85f20b8b93" StencilVersion="1.0"/>
</Control>
</file>

<file path=customXml/item43.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44.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45.xml><?xml version="1.0" encoding="utf-8"?>
<?mso-contentType ?>
<FormTemplates xmlns="http://schemas.microsoft.com/sharepoint/v3/contenttype/forms">
  <Display>DocumentLibraryForm</Display>
  <Edit>DocumentLibraryForm</Edit>
  <New>DocumentLibraryForm</New>
</FormTemplates>
</file>

<file path=customXml/item46.xml><?xml version="1.0" encoding="utf-8"?>
<?mso-contentType ?>
<FormTemplates xmlns="http://schemas.microsoft.com/sharepoint/v3/contenttype/forms">
  <Display>DocumentLibraryForm</Display>
  <Edit>DocumentLibraryForm</Edit>
  <New>DocumentLibraryForm</New>
</FormTemplates>
</file>

<file path=customXml/item47.xml><?xml version="1.0" encoding="utf-8"?>
<Control xmlns="http://schemas.microsoft.com/VisualStudio/2011/storyboarding/control">
  <Id Name="d69996e1-3d61-4686-9b63-f1b855c596ab" Revision="1" Stencil="7276b9ef-3953-4dce-a89b-ed85f20b8b93" StencilVersion="1.0"/>
</Control>
</file>

<file path=customXml/item48.xml><?xml version="1.0" encoding="utf-8"?>
<Control xmlns="http://schemas.microsoft.com/VisualStudio/2011/storyboarding/control">
  <Id Name="d69996e1-3d61-4686-9b63-f1b855c596ab" Revision="1" Stencil="7276b9ef-3953-4dce-a89b-ed85f20b8b93" StencilVersion="1.0"/>
</Control>
</file>

<file path=customXml/item49.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5.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50.xml><?xml version="1.0" encoding="utf-8"?>
<Control xmlns="http://schemas.microsoft.com/VisualStudio/2011/storyboarding/control">
  <Id Name="a53d73d2-368b-429e-b817-1324eec1382c" Revision="1" Stencil="7276b9ef-3953-4dce-a89b-ed85f20b8b93" StencilVersion="1.0"/>
</Control>
</file>

<file path=customXml/item51.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6.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7.xml><?xml version="1.0" encoding="utf-8"?>
<?mso-contentType ?>
<FormTemplates xmlns="http://schemas.microsoft.com/sharepoint/v3/contenttype/forms">
  <Display>DocumentLibraryForm</Display>
  <Edit>DocumentLibraryForm</Edit>
  <New>DocumentLibraryForm</New>
</FormTemplates>
</file>

<file path=customXml/item8.xml><?xml version="1.0" encoding="utf-8"?>
<Control xmlns="http://schemas.microsoft.com/VisualStudio/2011/storyboarding/control">
  <Id Name="fb22c541-ded0-47fa-8877-83a4c2d16227" Revision="1" Stencil="7276b9ef-3953-4dce-a89b-ed85f20b8b93" StencilVersion="1.0"/>
</Control>
</file>

<file path=customXml/item9.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10.xml><?xml version="1.0" encoding="utf-8"?>
<ds:datastoreItem xmlns:ds="http://schemas.openxmlformats.org/officeDocument/2006/customXml" ds:itemID="{27C3C2E9-A012-43F7-A5AA-6133B16A5562}">
  <ds:schemaRefs>
    <ds:schemaRef ds:uri="http://schemas.microsoft.com/sharepoint/v3/contenttype/forms"/>
  </ds:schemaRefs>
</ds:datastoreItem>
</file>

<file path=customXml/itemProps11.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12.xml><?xml version="1.0" encoding="utf-8"?>
<ds:datastoreItem xmlns:ds="http://schemas.openxmlformats.org/officeDocument/2006/customXml" ds:itemID="{E143F617-0344-4338-8374-492B0159B573}">
  <ds:schemaRefs>
    <ds:schemaRef ds:uri="http://schemas.microsoft.com/VisualStudio/2011/storyboarding/control"/>
  </ds:schemaRefs>
</ds:datastoreItem>
</file>

<file path=customXml/itemProps13.xml><?xml version="1.0" encoding="utf-8"?>
<ds:datastoreItem xmlns:ds="http://schemas.openxmlformats.org/officeDocument/2006/customXml" ds:itemID="{C3D6EDBB-3D06-4262-AF6E-6400DADD440C}">
  <ds:schemaRefs>
    <ds:schemaRef ds:uri="http://schemas.microsoft.com/VisualStudio/2011/storyboarding/control"/>
  </ds:schemaRefs>
</ds:datastoreItem>
</file>

<file path=customXml/itemProps14.xml><?xml version="1.0" encoding="utf-8"?>
<ds:datastoreItem xmlns:ds="http://schemas.openxmlformats.org/officeDocument/2006/customXml" ds:itemID="{42D603BF-B513-4201-A599-21BA0F4FFC40}">
  <ds:schemaRefs>
    <ds:schemaRef ds:uri="http://schemas.microsoft.com/VisualStudio/2011/storyboarding/control"/>
  </ds:schemaRefs>
</ds:datastoreItem>
</file>

<file path=customXml/itemProps15.xml><?xml version="1.0" encoding="utf-8"?>
<ds:datastoreItem xmlns:ds="http://schemas.openxmlformats.org/officeDocument/2006/customXml" ds:itemID="{6905CD32-BCB6-4AAD-B1B0-4EDAB4019165}">
  <ds:schemaRefs>
    <ds:schemaRef ds:uri="http://schemas.microsoft.com/sharepoint/v3/contenttype/forms"/>
  </ds:schemaRefs>
</ds:datastoreItem>
</file>

<file path=customXml/itemProps16.xml><?xml version="1.0" encoding="utf-8"?>
<ds:datastoreItem xmlns:ds="http://schemas.openxmlformats.org/officeDocument/2006/customXml" ds:itemID="{0282FB20-2D4C-459D-8468-77D1D3C6925D}">
  <ds:schemaRefs>
    <ds:schemaRef ds:uri="http://schemas.microsoft.com/VisualStudio/2011/storyboarding/control"/>
  </ds:schemaRefs>
</ds:datastoreItem>
</file>

<file path=customXml/itemProps17.xml><?xml version="1.0" encoding="utf-8"?>
<ds:datastoreItem xmlns:ds="http://schemas.openxmlformats.org/officeDocument/2006/customXml" ds:itemID="{CB74F019-FA82-4A10-A551-33BE196E6382}">
  <ds:schemaRefs>
    <ds:schemaRef ds:uri="http://schemas.microsoft.com/sharepoint/v3/contenttype/forms"/>
  </ds:schemaRefs>
</ds:datastoreItem>
</file>

<file path=customXml/itemProps18.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19.xml><?xml version="1.0" encoding="utf-8"?>
<ds:datastoreItem xmlns:ds="http://schemas.openxmlformats.org/officeDocument/2006/customXml" ds:itemID="{4C1B3C27-4803-4D72-A3F8-6668A3F0A24B}">
  <ds:schemaRefs>
    <ds:schemaRef ds:uri="http://schemas.microsoft.com/VisualStudio/2011/storyboarding/control"/>
  </ds:schemaRefs>
</ds:datastoreItem>
</file>

<file path=customXml/itemProps2.xml><?xml version="1.0" encoding="utf-8"?>
<ds:datastoreItem xmlns:ds="http://schemas.openxmlformats.org/officeDocument/2006/customXml" ds:itemID="{2593305B-FACB-4A15-819B-086903874B93}">
  <ds:schemaRefs>
    <ds:schemaRef ds:uri="http://schemas.microsoft.com/VisualStudio/2011/storyboarding/control"/>
  </ds:schemaRefs>
</ds:datastoreItem>
</file>

<file path=customXml/itemProps20.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21.xml><?xml version="1.0" encoding="utf-8"?>
<ds:datastoreItem xmlns:ds="http://schemas.openxmlformats.org/officeDocument/2006/customXml" ds:itemID="{E3A6FC3F-89EF-48F8-839E-5CD3705D6B77}">
  <ds:schemaRefs>
    <ds:schemaRef ds:uri="83cd2334-221a-48c3-9034-bfd1542dfe28"/>
    <ds:schemaRef ds:uri="http://schemas.microsoft.com/office/2006/metadata/properties"/>
    <ds:schemaRef ds:uri="http://schemas.microsoft.com/office/infopath/2007/PartnerControls"/>
  </ds:schemaRefs>
</ds:datastoreItem>
</file>

<file path=customXml/itemProps22.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23.xml><?xml version="1.0" encoding="utf-8"?>
<ds:datastoreItem xmlns:ds="http://schemas.openxmlformats.org/officeDocument/2006/customXml" ds:itemID="{5FC09D9B-A3B2-4015-8C01-366CBB059A7A}">
  <ds:schemaRefs>
    <ds:schemaRef ds:uri="http://schemas.microsoft.com/sharepoint/v3/contenttype/forms"/>
  </ds:schemaRefs>
</ds:datastoreItem>
</file>

<file path=customXml/itemProps24.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25.xml><?xml version="1.0" encoding="utf-8"?>
<ds:datastoreItem xmlns:ds="http://schemas.openxmlformats.org/officeDocument/2006/customXml" ds:itemID="{F990F116-B58F-4255-B05B-DA3808E0E5C6}">
  <ds:schemaRefs>
    <ds:schemaRef ds:uri="83cd2334-221a-48c3-9034-bfd1542dfe28"/>
    <ds:schemaRef ds:uri="http://schemas.microsoft.com/office/2006/metadata/properties"/>
    <ds:schemaRef ds:uri="http://schemas.microsoft.com/office/infopath/2007/PartnerControls"/>
  </ds:schemaRefs>
</ds:datastoreItem>
</file>

<file path=customXml/itemProps26.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7.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28.xml><?xml version="1.0" encoding="utf-8"?>
<ds:datastoreItem xmlns:ds="http://schemas.openxmlformats.org/officeDocument/2006/customXml" ds:itemID="{374581ED-07C9-42F4-8122-63D030927897}">
  <ds:schemaRefs>
    <ds:schemaRef ds:uri="http://schemas.microsoft.com/VisualStudio/2011/storyboarding/control"/>
  </ds:schemaRefs>
</ds:datastoreItem>
</file>

<file path=customXml/itemProps29.xml><?xml version="1.0" encoding="utf-8"?>
<ds:datastoreItem xmlns:ds="http://schemas.openxmlformats.org/officeDocument/2006/customXml" ds:itemID="{881FC3B5-281A-4311-8DCD-C64BC393EF78}">
  <ds:schemaRefs>
    <ds:schemaRef ds:uri="http://schemas.microsoft.com/VisualStudio/2011/storyboarding/control"/>
  </ds:schemaRefs>
</ds:datastoreItem>
</file>

<file path=customXml/itemProps3.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30.xml><?xml version="1.0" encoding="utf-8"?>
<ds:datastoreItem xmlns:ds="http://schemas.openxmlformats.org/officeDocument/2006/customXml" ds:itemID="{55C39FF0-0020-456B-9DBB-CE80EA168053}">
  <ds:schemaRefs>
    <ds:schemaRef ds:uri="83cd2334-221a-48c3-9034-bfd1542dfe28"/>
    <ds:schemaRef ds:uri="http://schemas.microsoft.com/office/2006/metadata/properties"/>
    <ds:schemaRef ds:uri="http://schemas.microsoft.com/office/infopath/2007/PartnerControls"/>
  </ds:schemaRefs>
</ds:datastoreItem>
</file>

<file path=customXml/itemProps31.xml><?xml version="1.0" encoding="utf-8"?>
<ds:datastoreItem xmlns:ds="http://schemas.openxmlformats.org/officeDocument/2006/customXml" ds:itemID="{BA6EF2AE-D9BD-4FE5-94C9-E4FBD6932D78}">
  <ds:schemaRefs>
    <ds:schemaRef ds:uri="http://schemas.microsoft.com/VisualStudio/2011/storyboarding/control"/>
  </ds:schemaRefs>
</ds:datastoreItem>
</file>

<file path=customXml/itemProps32.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33.xml><?xml version="1.0" encoding="utf-8"?>
<ds:datastoreItem xmlns:ds="http://schemas.openxmlformats.org/officeDocument/2006/customXml" ds:itemID="{82BA7734-1126-4FCD-B5AB-7FE394704053}">
  <ds:schemaRefs>
    <ds:schemaRef ds:uri="http://schemas.microsoft.com/sharepoint/v3/contenttype/forms"/>
  </ds:schemaRefs>
</ds:datastoreItem>
</file>

<file path=customXml/itemProps34.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35.xml><?xml version="1.0" encoding="utf-8"?>
<ds:datastoreItem xmlns:ds="http://schemas.openxmlformats.org/officeDocument/2006/customXml" ds:itemID="{0C01104A-3BE3-470F-B3FA-DD49145437B6}">
  <ds:schemaRefs>
    <ds:schemaRef ds:uri="http://schemas.microsoft.com/VisualStudio/2011/storyboarding/control"/>
  </ds:schemaRefs>
</ds:datastoreItem>
</file>

<file path=customXml/itemProps36.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37.xml><?xml version="1.0" encoding="utf-8"?>
<ds:datastoreItem xmlns:ds="http://schemas.openxmlformats.org/officeDocument/2006/customXml" ds:itemID="{706D9395-1EC4-4794-B55F-38447EDFF91C}">
  <ds:schemaRefs>
    <ds:schemaRef ds:uri="83cd2334-221a-48c3-9034-bfd1542dfe28"/>
    <ds:schemaRef ds:uri="http://schemas.microsoft.com/office/2006/metadata/properties"/>
    <ds:schemaRef ds:uri="http://schemas.microsoft.com/office/infopath/2007/PartnerControls"/>
  </ds:schemaRefs>
</ds:datastoreItem>
</file>

<file path=customXml/itemProps38.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39.xml><?xml version="1.0" encoding="utf-8"?>
<ds:datastoreItem xmlns:ds="http://schemas.openxmlformats.org/officeDocument/2006/customXml" ds:itemID="{2825B9E4-EB3E-4F3F-93C1-8654D2F81104}">
  <ds:schemaRefs>
    <ds:schemaRef ds:uri="http://schemas.microsoft.com/sharepoint/v3/contenttype/forms"/>
  </ds:schemaRefs>
</ds:datastoreItem>
</file>

<file path=customXml/itemProps4.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40.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41.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42.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43.xml><?xml version="1.0" encoding="utf-8"?>
<ds:datastoreItem xmlns:ds="http://schemas.openxmlformats.org/officeDocument/2006/customXml" ds:itemID="{BBC3CB42-D5F7-4989-ABFD-671F9A7F61E2}">
  <ds:schemaRefs>
    <ds:schemaRef ds:uri="83cd2334-221a-48c3-9034-bfd1542dfe28"/>
    <ds:schemaRef ds:uri="http://schemas.microsoft.com/office/2006/metadata/properties"/>
    <ds:schemaRef ds:uri="http://schemas.microsoft.com/office/infopath/2007/PartnerControls"/>
  </ds:schemaRefs>
</ds:datastoreItem>
</file>

<file path=customXml/itemProps44.xml><?xml version="1.0" encoding="utf-8"?>
<ds:datastoreItem xmlns:ds="http://schemas.openxmlformats.org/officeDocument/2006/customXml" ds:itemID="{ABC0324D-51C8-40E9-8F64-193103EF2637}">
  <ds:schemaRefs>
    <ds:schemaRef ds:uri="83cd2334-221a-48c3-9034-bfd1542dfe2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45.xml><?xml version="1.0" encoding="utf-8"?>
<ds:datastoreItem xmlns:ds="http://schemas.openxmlformats.org/officeDocument/2006/customXml" ds:itemID="{50D98A68-EDC9-4FD7-B765-0E253FBB3881}">
  <ds:schemaRefs>
    <ds:schemaRef ds:uri="http://schemas.microsoft.com/sharepoint/v3/contenttype/forms"/>
  </ds:schemaRefs>
</ds:datastoreItem>
</file>

<file path=customXml/itemProps46.xml><?xml version="1.0" encoding="utf-8"?>
<ds:datastoreItem xmlns:ds="http://schemas.openxmlformats.org/officeDocument/2006/customXml" ds:itemID="{84349221-788E-43B2-9AA7-971971A02A95}">
  <ds:schemaRefs>
    <ds:schemaRef ds:uri="http://schemas.microsoft.com/sharepoint/v3/contenttype/forms"/>
  </ds:schemaRefs>
</ds:datastoreItem>
</file>

<file path=customXml/itemProps47.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48.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49.xml><?xml version="1.0" encoding="utf-8"?>
<ds:datastoreItem xmlns:ds="http://schemas.openxmlformats.org/officeDocument/2006/customXml" ds:itemID="{90CBEF1F-C5DE-4EB7-9CAA-C16712F4B046}">
  <ds:schemaRefs>
    <ds:schemaRef ds:uri="83cd2334-221a-48c3-9034-bfd1542dfe28"/>
    <ds:schemaRef ds:uri="http://schemas.microsoft.com/office/2006/metadata/properties"/>
    <ds:schemaRef ds:uri="http://schemas.microsoft.com/office/infopath/2007/PartnerControls"/>
  </ds:schemaRefs>
</ds:datastoreItem>
</file>

<file path=customXml/itemProps5.xml><?xml version="1.0" encoding="utf-8"?>
<ds:datastoreItem xmlns:ds="http://schemas.openxmlformats.org/officeDocument/2006/customXml" ds:itemID="{F106171A-E797-44CA-A033-60F27C5EDFA4}">
  <ds:schemaRefs>
    <ds:schemaRef ds:uri="83cd2334-221a-48c3-9034-bfd1542dfe28"/>
    <ds:schemaRef ds:uri="http://schemas.microsoft.com/office/2006/metadata/properties"/>
    <ds:schemaRef ds:uri="http://schemas.microsoft.com/office/infopath/2007/PartnerControls"/>
  </ds:schemaRefs>
</ds:datastoreItem>
</file>

<file path=customXml/itemProps50.xml><?xml version="1.0" encoding="utf-8"?>
<ds:datastoreItem xmlns:ds="http://schemas.openxmlformats.org/officeDocument/2006/customXml" ds:itemID="{938EC5D4-A26F-4948-8A8E-4E72D528D1E2}">
  <ds:schemaRefs>
    <ds:schemaRef ds:uri="http://schemas.microsoft.com/VisualStudio/2011/storyboarding/control"/>
  </ds:schemaRefs>
</ds:datastoreItem>
</file>

<file path=customXml/itemProps51.xml><?xml version="1.0" encoding="utf-8"?>
<ds:datastoreItem xmlns:ds="http://schemas.openxmlformats.org/officeDocument/2006/customXml" ds:itemID="{5446C61A-B52E-4398-9C72-A22C35604493}">
  <ds:schemaRefs>
    <ds:schemaRef ds:uri="83cd2334-221a-48c3-9034-bfd1542dfe28"/>
    <ds:schemaRef ds:uri="http://schemas.microsoft.com/office/2006/metadata/properties"/>
    <ds:schemaRef ds:uri="http://schemas.microsoft.com/office/infopath/2007/PartnerControls"/>
  </ds:schemaRefs>
</ds:datastoreItem>
</file>

<file path=customXml/itemProps6.xml><?xml version="1.0" encoding="utf-8"?>
<ds:datastoreItem xmlns:ds="http://schemas.openxmlformats.org/officeDocument/2006/customXml" ds:itemID="{BC39F3AC-B2D7-462B-AE11-38BD57D6BE84}">
  <ds:schemaRefs>
    <ds:schemaRef ds:uri="83cd2334-221a-48c3-9034-bfd1542dfe28"/>
    <ds:schemaRef ds:uri="http://schemas.microsoft.com/office/2006/metadata/properties"/>
    <ds:schemaRef ds:uri="http://schemas.microsoft.com/office/infopath/2007/PartnerControls"/>
  </ds:schemaRefs>
</ds:datastoreItem>
</file>

<file path=customXml/itemProps7.xml><?xml version="1.0" encoding="utf-8"?>
<ds:datastoreItem xmlns:ds="http://schemas.openxmlformats.org/officeDocument/2006/customXml" ds:itemID="{D4FF00CC-54DD-4C6C-9DF2-D866F5AFE727}">
  <ds:schemaRefs>
    <ds:schemaRef ds:uri="http://schemas.microsoft.com/sharepoint/v3/contenttype/forms"/>
  </ds:schemaRefs>
</ds:datastoreItem>
</file>

<file path=customXml/itemProps8.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9.xml><?xml version="1.0" encoding="utf-8"?>
<ds:datastoreItem xmlns:ds="http://schemas.openxmlformats.org/officeDocument/2006/customXml" ds:itemID="{11F98F69-7518-4AE2-AE7B-E037DC9DDC97}">
  <ds:schemaRefs>
    <ds:schemaRef ds:uri="83cd2334-221a-48c3-9034-bfd1542dfe2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Brand_template_16-9_Consumer_GREEN_1</Template>
  <TotalTime>207</TotalTime>
  <Words>403</Words>
  <Application>Microsoft Macintosh PowerPoint</Application>
  <PresentationFormat>Custom</PresentationFormat>
  <Paragraphs>51</Paragraphs>
  <Slides>17</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17</vt:i4>
      </vt:variant>
    </vt:vector>
  </HeadingPairs>
  <TitlesOfParts>
    <vt:vector size="28" baseType="lpstr">
      <vt:lpstr>Arial</vt:lpstr>
      <vt:lpstr>Consolas</vt:lpstr>
      <vt:lpstr>Segoe Pro Light</vt:lpstr>
      <vt:lpstr>Segoe UI</vt:lpstr>
      <vt:lpstr>Segoe UI Light</vt:lpstr>
      <vt:lpstr>Segoe UI Semibold</vt:lpstr>
      <vt:lpstr>Segoe UI Semilight</vt:lpstr>
      <vt:lpstr>Wingdings</vt:lpstr>
      <vt:lpstr>WHITE TEMPLATE</vt:lpstr>
      <vt:lpstr>1_WHITE TEMPLATE</vt:lpstr>
      <vt:lpstr>1_WHITE TEMPLATE</vt:lpstr>
      <vt:lpstr>Azure Static Web Apps</vt:lpstr>
      <vt:lpstr>What are Azure Static Web Apps?</vt:lpstr>
      <vt:lpstr>I'm a JavaScript developer</vt:lpstr>
      <vt:lpstr>Your architecture: front end</vt:lpstr>
      <vt:lpstr>Your architecture: back end</vt:lpstr>
      <vt:lpstr>Build up the front end</vt:lpstr>
      <vt:lpstr>Enable routes</vt:lpstr>
      <vt:lpstr>Build up the back end</vt:lpstr>
      <vt:lpstr>Run your functions locally using the Node debugger from the VS Code terminal</vt:lpstr>
      <vt:lpstr>Run the front end on localhost to test your app</vt:lpstr>
      <vt:lpstr>Deploy time!</vt:lpstr>
      <vt:lpstr>Why GitHub?</vt:lpstr>
      <vt:lpstr>A GitHub Actions file is scaffolded for you</vt:lpstr>
      <vt:lpstr>But wait, there's more!</vt:lpstr>
      <vt:lpstr>But wait, there's more!</vt:lpstr>
      <vt:lpstr>But wait, there's more!</vt:lpstr>
      <vt:lpstr>Bottom line...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Microsoft Office User</dc:creator>
  <cp:keywords>MSVID, Brand Guidelines, Branding, Visual Identity, grid</cp:keywords>
  <dc:description>Template: Maryfj_x000d_
Formatting: _x000d_
Audience Type:</dc:description>
  <cp:lastModifiedBy>Jen Looper</cp:lastModifiedBy>
  <cp:revision>8</cp:revision>
  <dcterms:created xsi:type="dcterms:W3CDTF">2015-06-04T21:40:17Z</dcterms:created>
  <dcterms:modified xsi:type="dcterms:W3CDTF">2020-09-20T19:33:36Z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0x010100674EDBEC711BD14FBA6FF5C10FEFEAC7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